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900" r:id="rId1"/>
  </p:sldMasterIdLst>
  <p:notesMasterIdLst>
    <p:notesMasterId r:id="rId137"/>
  </p:notesMasterIdLst>
  <p:sldIdLst>
    <p:sldId id="2147472662" r:id="rId2"/>
    <p:sldId id="2089" r:id="rId3"/>
    <p:sldId id="2147472566" r:id="rId4"/>
    <p:sldId id="2147472567" r:id="rId5"/>
    <p:sldId id="2147472855" r:id="rId6"/>
    <p:sldId id="2147472854" r:id="rId7"/>
    <p:sldId id="2147472845" r:id="rId8"/>
    <p:sldId id="2147472844" r:id="rId9"/>
    <p:sldId id="2147472831" r:id="rId10"/>
    <p:sldId id="2147472832" r:id="rId11"/>
    <p:sldId id="2147472686" r:id="rId12"/>
    <p:sldId id="2147472779" r:id="rId13"/>
    <p:sldId id="2147472688" r:id="rId14"/>
    <p:sldId id="2147472780" r:id="rId15"/>
    <p:sldId id="2147472690" r:id="rId16"/>
    <p:sldId id="2147472788" r:id="rId17"/>
    <p:sldId id="2147472692" r:id="rId18"/>
    <p:sldId id="2147472787" r:id="rId19"/>
    <p:sldId id="2147472694" r:id="rId20"/>
    <p:sldId id="2147472791" r:id="rId21"/>
    <p:sldId id="2147472696" r:id="rId22"/>
    <p:sldId id="2147472793" r:id="rId23"/>
    <p:sldId id="2147472698" r:id="rId24"/>
    <p:sldId id="2147472792" r:id="rId25"/>
    <p:sldId id="2147472700" r:id="rId26"/>
    <p:sldId id="2147472795" r:id="rId27"/>
    <p:sldId id="2147472702" r:id="rId28"/>
    <p:sldId id="2147472789" r:id="rId29"/>
    <p:sldId id="2147472704" r:id="rId30"/>
    <p:sldId id="2147472705" r:id="rId31"/>
    <p:sldId id="2147472706" r:id="rId32"/>
    <p:sldId id="2147472794" r:id="rId33"/>
    <p:sldId id="2147472568" r:id="rId34"/>
    <p:sldId id="2147472839" r:id="rId35"/>
    <p:sldId id="2147472838" r:id="rId36"/>
    <p:sldId id="2147472837" r:id="rId37"/>
    <p:sldId id="2147472836" r:id="rId38"/>
    <p:sldId id="2147472835" r:id="rId39"/>
    <p:sldId id="2147472834" r:id="rId40"/>
    <p:sldId id="2147472709" r:id="rId41"/>
    <p:sldId id="2147472805" r:id="rId42"/>
    <p:sldId id="2147472711" r:id="rId43"/>
    <p:sldId id="2147472806" r:id="rId44"/>
    <p:sldId id="2147472713" r:id="rId45"/>
    <p:sldId id="2147472797" r:id="rId46"/>
    <p:sldId id="2147472715" r:id="rId47"/>
    <p:sldId id="2147472799" r:id="rId48"/>
    <p:sldId id="2147472717" r:id="rId49"/>
    <p:sldId id="2147472798" r:id="rId50"/>
    <p:sldId id="2147472719" r:id="rId51"/>
    <p:sldId id="2147472800" r:id="rId52"/>
    <p:sldId id="2147472721" r:id="rId53"/>
    <p:sldId id="2147472801" r:id="rId54"/>
    <p:sldId id="2147472723" r:id="rId55"/>
    <p:sldId id="2147472802" r:id="rId56"/>
    <p:sldId id="2147472725" r:id="rId57"/>
    <p:sldId id="2147472803" r:id="rId58"/>
    <p:sldId id="2147472727" r:id="rId59"/>
    <p:sldId id="2147472804" r:id="rId60"/>
    <p:sldId id="2245" r:id="rId61"/>
    <p:sldId id="2147472569" r:id="rId62"/>
    <p:sldId id="2147472861" r:id="rId63"/>
    <p:sldId id="2147472860" r:id="rId64"/>
    <p:sldId id="2147472859" r:id="rId65"/>
    <p:sldId id="2147472858" r:id="rId66"/>
    <p:sldId id="2147472857" r:id="rId67"/>
    <p:sldId id="2147472856" r:id="rId68"/>
    <p:sldId id="2147472851" r:id="rId69"/>
    <p:sldId id="2147472850" r:id="rId70"/>
    <p:sldId id="2147472849" r:id="rId71"/>
    <p:sldId id="2147472848" r:id="rId72"/>
    <p:sldId id="2147472847" r:id="rId73"/>
    <p:sldId id="2147472846" r:id="rId74"/>
    <p:sldId id="2147472729" r:id="rId75"/>
    <p:sldId id="2147472730" r:id="rId76"/>
    <p:sldId id="2147472731" r:id="rId77"/>
    <p:sldId id="2147472808" r:id="rId78"/>
    <p:sldId id="2147472733" r:id="rId79"/>
    <p:sldId id="2147472809" r:id="rId80"/>
    <p:sldId id="2147472735" r:id="rId81"/>
    <p:sldId id="2147472807" r:id="rId82"/>
    <p:sldId id="2147472737" r:id="rId83"/>
    <p:sldId id="2147472810" r:id="rId84"/>
    <p:sldId id="2147472571" r:id="rId85"/>
    <p:sldId id="2147472853" r:id="rId86"/>
    <p:sldId id="2147472852" r:id="rId87"/>
    <p:sldId id="2147472843" r:id="rId88"/>
    <p:sldId id="2147472842" r:id="rId89"/>
    <p:sldId id="2147472841" r:id="rId90"/>
    <p:sldId id="2147472840" r:id="rId91"/>
    <p:sldId id="257" r:id="rId92"/>
    <p:sldId id="258" r:id="rId93"/>
    <p:sldId id="259" r:id="rId94"/>
    <p:sldId id="2147472833" r:id="rId95"/>
    <p:sldId id="2147472830" r:id="rId96"/>
    <p:sldId id="260" r:id="rId97"/>
    <p:sldId id="2147472739" r:id="rId98"/>
    <p:sldId id="2147472811" r:id="rId99"/>
    <p:sldId id="2147472741" r:id="rId100"/>
    <p:sldId id="2147472812" r:id="rId101"/>
    <p:sldId id="2147472743" r:id="rId102"/>
    <p:sldId id="2147472813" r:id="rId103"/>
    <p:sldId id="2147472745" r:id="rId104"/>
    <p:sldId id="2147472814" r:id="rId105"/>
    <p:sldId id="2147472747" r:id="rId106"/>
    <p:sldId id="2147472815" r:id="rId107"/>
    <p:sldId id="2147472749" r:id="rId108"/>
    <p:sldId id="2147472816" r:id="rId109"/>
    <p:sldId id="2147472751" r:id="rId110"/>
    <p:sldId id="2147472817" r:id="rId111"/>
    <p:sldId id="2147472753" r:id="rId112"/>
    <p:sldId id="2147472818" r:id="rId113"/>
    <p:sldId id="2147472755" r:id="rId114"/>
    <p:sldId id="2147472819" r:id="rId115"/>
    <p:sldId id="2147472757" r:id="rId116"/>
    <p:sldId id="2147472820" r:id="rId117"/>
    <p:sldId id="2147472759" r:id="rId118"/>
    <p:sldId id="2147472821" r:id="rId119"/>
    <p:sldId id="2147472761" r:id="rId120"/>
    <p:sldId id="2147472822" r:id="rId121"/>
    <p:sldId id="2147472763" r:id="rId122"/>
    <p:sldId id="2147472823" r:id="rId123"/>
    <p:sldId id="2147472767" r:id="rId124"/>
    <p:sldId id="2147472824" r:id="rId125"/>
    <p:sldId id="2147472765" r:id="rId126"/>
    <p:sldId id="2147472766" r:id="rId127"/>
    <p:sldId id="2147472769" r:id="rId128"/>
    <p:sldId id="2147472826" r:id="rId129"/>
    <p:sldId id="2147472771" r:id="rId130"/>
    <p:sldId id="2147472827" r:id="rId131"/>
    <p:sldId id="2147472572" r:id="rId132"/>
    <p:sldId id="2147472773" r:id="rId133"/>
    <p:sldId id="2147472828" r:id="rId134"/>
    <p:sldId id="2147472775" r:id="rId135"/>
    <p:sldId id="2147472829" r:id="rId136"/>
  </p:sldIdLst>
  <p:sldSz cx="12192000" cy="6858000"/>
  <p:notesSz cx="7315200" cy="96012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lantic References" id="{EC421626-AC20-4F62-B2EB-6525063F70BF}">
          <p14:sldIdLst>
            <p14:sldId id="2147472662"/>
            <p14:sldId id="2089"/>
            <p14:sldId id="2147472566"/>
          </p14:sldIdLst>
        </p14:section>
        <p14:section name="Digital Strategy &amp; Analytics" id="{234C308C-B6F4-4746-9CC3-A707ACA0A78C}">
          <p14:sldIdLst>
            <p14:sldId id="2147472567"/>
            <p14:sldId id="2147472855"/>
            <p14:sldId id="2147472854"/>
            <p14:sldId id="2147472845"/>
            <p14:sldId id="2147472844"/>
            <p14:sldId id="2147472831"/>
            <p14:sldId id="2147472832"/>
            <p14:sldId id="2147472686"/>
            <p14:sldId id="2147472779"/>
            <p14:sldId id="2147472688"/>
            <p14:sldId id="2147472780"/>
            <p14:sldId id="2147472690"/>
            <p14:sldId id="2147472788"/>
            <p14:sldId id="2147472692"/>
            <p14:sldId id="2147472787"/>
            <p14:sldId id="2147472694"/>
            <p14:sldId id="2147472791"/>
            <p14:sldId id="2147472696"/>
            <p14:sldId id="2147472793"/>
            <p14:sldId id="2147472698"/>
            <p14:sldId id="2147472792"/>
            <p14:sldId id="2147472700"/>
            <p14:sldId id="2147472795"/>
            <p14:sldId id="2147472702"/>
            <p14:sldId id="2147472789"/>
            <p14:sldId id="2147472704"/>
            <p14:sldId id="2147472705"/>
            <p14:sldId id="2147472706"/>
            <p14:sldId id="2147472794"/>
          </p14:sldIdLst>
        </p14:section>
        <p14:section name="SAP Services" id="{6FA39D18-D8B1-4150-A0EC-CBC26F784A4E}">
          <p14:sldIdLst>
            <p14:sldId id="2147472568"/>
            <p14:sldId id="2147472839"/>
            <p14:sldId id="2147472838"/>
            <p14:sldId id="2147472837"/>
            <p14:sldId id="2147472836"/>
            <p14:sldId id="2147472835"/>
            <p14:sldId id="2147472834"/>
            <p14:sldId id="2147472709"/>
            <p14:sldId id="2147472805"/>
            <p14:sldId id="2147472711"/>
            <p14:sldId id="2147472806"/>
            <p14:sldId id="2147472713"/>
            <p14:sldId id="2147472797"/>
            <p14:sldId id="2147472715"/>
            <p14:sldId id="2147472799"/>
            <p14:sldId id="2147472717"/>
            <p14:sldId id="2147472798"/>
            <p14:sldId id="2147472719"/>
            <p14:sldId id="2147472800"/>
            <p14:sldId id="2147472721"/>
            <p14:sldId id="2147472801"/>
            <p14:sldId id="2147472723"/>
            <p14:sldId id="2147472802"/>
            <p14:sldId id="2147472725"/>
            <p14:sldId id="2147472803"/>
            <p14:sldId id="2147472727"/>
            <p14:sldId id="2147472804"/>
            <p14:sldId id="2245"/>
          </p14:sldIdLst>
        </p14:section>
        <p14:section name="Smart Industries" id="{43481104-934C-4E49-8147-3E3FB7A86F71}">
          <p14:sldIdLst>
            <p14:sldId id="2147472569"/>
            <p14:sldId id="2147472861"/>
            <p14:sldId id="2147472860"/>
            <p14:sldId id="2147472859"/>
            <p14:sldId id="2147472858"/>
            <p14:sldId id="2147472857"/>
            <p14:sldId id="2147472856"/>
            <p14:sldId id="2147472851"/>
            <p14:sldId id="2147472850"/>
            <p14:sldId id="2147472849"/>
            <p14:sldId id="2147472848"/>
            <p14:sldId id="2147472847"/>
            <p14:sldId id="2147472846"/>
            <p14:sldId id="2147472729"/>
            <p14:sldId id="2147472730"/>
            <p14:sldId id="2147472731"/>
            <p14:sldId id="2147472808"/>
            <p14:sldId id="2147472733"/>
            <p14:sldId id="2147472809"/>
            <p14:sldId id="2147472735"/>
            <p14:sldId id="2147472807"/>
            <p14:sldId id="2147472737"/>
            <p14:sldId id="2147472810"/>
          </p14:sldIdLst>
        </p14:section>
        <p14:section name="Customer Experience" id="{E00FB803-8AF2-4DCA-8544-CD74E0C18470}">
          <p14:sldIdLst>
            <p14:sldId id="2147472571"/>
            <p14:sldId id="2147472853"/>
            <p14:sldId id="2147472852"/>
            <p14:sldId id="2147472843"/>
            <p14:sldId id="2147472842"/>
            <p14:sldId id="2147472841"/>
            <p14:sldId id="2147472840"/>
            <p14:sldId id="257"/>
            <p14:sldId id="258"/>
            <p14:sldId id="259"/>
            <p14:sldId id="2147472833"/>
            <p14:sldId id="2147472830"/>
            <p14:sldId id="260"/>
            <p14:sldId id="2147472739"/>
            <p14:sldId id="2147472811"/>
            <p14:sldId id="2147472741"/>
            <p14:sldId id="2147472812"/>
            <p14:sldId id="2147472743"/>
            <p14:sldId id="2147472813"/>
            <p14:sldId id="2147472745"/>
            <p14:sldId id="2147472814"/>
            <p14:sldId id="2147472747"/>
            <p14:sldId id="2147472815"/>
            <p14:sldId id="2147472749"/>
            <p14:sldId id="2147472816"/>
            <p14:sldId id="2147472751"/>
            <p14:sldId id="2147472817"/>
            <p14:sldId id="2147472753"/>
            <p14:sldId id="2147472818"/>
            <p14:sldId id="2147472755"/>
            <p14:sldId id="2147472819"/>
            <p14:sldId id="2147472757"/>
            <p14:sldId id="2147472820"/>
            <p14:sldId id="2147472759"/>
            <p14:sldId id="2147472821"/>
            <p14:sldId id="2147472761"/>
            <p14:sldId id="2147472822"/>
            <p14:sldId id="2147472763"/>
            <p14:sldId id="2147472823"/>
            <p14:sldId id="2147472767"/>
            <p14:sldId id="2147472824"/>
            <p14:sldId id="2147472765"/>
            <p14:sldId id="2147472766"/>
            <p14:sldId id="2147472769"/>
            <p14:sldId id="2147472826"/>
            <p14:sldId id="2147472771"/>
            <p14:sldId id="2147472827"/>
          </p14:sldIdLst>
        </p14:section>
        <p14:section name="Further References" id="{1853657C-3827-4DE5-AB1B-9B13FD82AB06}">
          <p14:sldIdLst>
            <p14:sldId id="2147472572"/>
            <p14:sldId id="2147472773"/>
            <p14:sldId id="2147472828"/>
            <p14:sldId id="2147472775"/>
            <p14:sldId id="2147472829"/>
          </p14:sldIdLst>
        </p14:section>
      </p14:sectionLst>
    </p:ext>
    <p:ext uri="{EFAFB233-063F-42B5-8137-9DF3F51BA10A}">
      <p15:sldGuideLst xmlns:p15="http://schemas.microsoft.com/office/powerpoint/2012/main">
        <p15:guide id="3" pos="1867">
          <p15:clr>
            <a:srgbClr val="A4A3A4"/>
          </p15:clr>
        </p15:guide>
        <p15:guide id="4"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6ECCA7-0B8F-0F2C-5757-5197203143B2}" v="116" dt="2024-04-03T14:57:21.478"/>
    <p1510:client id="{DEB109C4-F3A2-46EA-8F9A-49B50748F17D}" v="2" dt="2024-04-03T14:33:45.6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94673" autoAdjust="0"/>
  </p:normalViewPr>
  <p:slideViewPr>
    <p:cSldViewPr snapToGrid="0">
      <p:cViewPr>
        <p:scale>
          <a:sx n="80" d="100"/>
          <a:sy n="80" d="100"/>
        </p:scale>
        <p:origin x="888" y="558"/>
      </p:cViewPr>
      <p:guideLst>
        <p:guide pos="1867"/>
        <p:guide orient="horz" pos="2160"/>
      </p:guideLst>
    </p:cSldViewPr>
  </p:slideViewPr>
  <p:outlineViewPr>
    <p:cViewPr>
      <p:scale>
        <a:sx n="33" d="100"/>
        <a:sy n="33" d="100"/>
      </p:scale>
      <p:origin x="0" y="-139146"/>
    </p:cViewPr>
  </p:outlineViewPr>
  <p:notesTextViewPr>
    <p:cViewPr>
      <p:scale>
        <a:sx n="1" d="1"/>
        <a:sy n="1" d="1"/>
      </p:scale>
      <p:origin x="0" y="0"/>
    </p:cViewPr>
  </p:notesTextViewPr>
  <p:sorterViewPr>
    <p:cViewPr>
      <p:scale>
        <a:sx n="50" d="100"/>
        <a:sy n="50" d="100"/>
      </p:scale>
      <p:origin x="0" y="-1374"/>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microsoft.com/office/2015/10/relationships/revisionInfo" Target="revisionInfo.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375C254B-66EC-46A7-A563-19545CAE0D31}" type="datetimeFigureOut">
              <a:rPr lang="de-DE" smtClean="0"/>
              <a:t>06.05.2024</a:t>
            </a:fld>
            <a:endParaRPr lang="de-DE" dirty="0"/>
          </a:p>
        </p:txBody>
      </p:sp>
      <p:sp>
        <p:nvSpPr>
          <p:cNvPr id="4" name="Folienbildplatzhalt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D21C3499-FE29-463A-ADAA-68E8AF7B4A31}" type="slidenum">
              <a:rPr lang="de-DE" smtClean="0"/>
              <a:t>‹Nr.›</a:t>
            </a:fld>
            <a:endParaRPr lang="de-DE" dirty="0"/>
          </a:p>
        </p:txBody>
      </p:sp>
    </p:spTree>
    <p:extLst>
      <p:ext uri="{BB962C8B-B14F-4D97-AF65-F5344CB8AC3E}">
        <p14:creationId xmlns:p14="http://schemas.microsoft.com/office/powerpoint/2010/main" val="768649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valantic.com/en/case-studies/automated-sap-master-data-maintenance-for-suedzucker/"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valantic.com/en/case-studies/automated-sap-master-data-maintenance-for-suedzucker/"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Change 11.07.2022 - Please do not use Case Study Winkels any more - therefore deleted here in the slide deck.</a:t>
            </a:r>
            <a:endParaRPr lang="de-DE" dirty="0"/>
          </a:p>
        </p:txBody>
      </p:sp>
      <p:sp>
        <p:nvSpPr>
          <p:cNvPr id="4" name="Foliennummernplatzhalter 3"/>
          <p:cNvSpPr>
            <a:spLocks noGrp="1"/>
          </p:cNvSpPr>
          <p:nvPr>
            <p:ph type="sldNum" sz="quarter" idx="5"/>
          </p:nvPr>
        </p:nvSpPr>
        <p:spPr/>
        <p:txBody>
          <a:bodyPr/>
          <a:lstStyle/>
          <a:p>
            <a:fld id="{7EA34900-8568-4B49-B288-882BB63ECE0F}" type="slidenum">
              <a:rPr lang="de-DE" altLang="x-none" smtClean="0"/>
              <a:pPr/>
              <a:t>2</a:t>
            </a:fld>
            <a:endParaRPr lang="de-DE" altLang="x-none" dirty="0"/>
          </a:p>
        </p:txBody>
      </p:sp>
    </p:spTree>
    <p:extLst>
      <p:ext uri="{BB962C8B-B14F-4D97-AF65-F5344CB8AC3E}">
        <p14:creationId xmlns:p14="http://schemas.microsoft.com/office/powerpoint/2010/main" val="1533490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https://www.valantic.com/en/case-studies/portfolio-management-at-helsana/</a:t>
            </a:r>
          </a:p>
        </p:txBody>
      </p:sp>
      <p:sp>
        <p:nvSpPr>
          <p:cNvPr id="4" name="Foliennummernplatzhalter 3"/>
          <p:cNvSpPr>
            <a:spLocks noGrp="1"/>
          </p:cNvSpPr>
          <p:nvPr>
            <p:ph type="sldNum" sz="quarter" idx="5"/>
          </p:nvPr>
        </p:nvSpPr>
        <p:spPr/>
        <p:txBody>
          <a:bodyPr/>
          <a:lstStyle/>
          <a:p>
            <a:fld id="{D21C3499-FE29-463A-ADAA-68E8AF7B4A31}" type="slidenum">
              <a:rPr lang="de-DE" smtClean="0"/>
              <a:t>12</a:t>
            </a:fld>
            <a:endParaRPr lang="de-DE" dirty="0"/>
          </a:p>
        </p:txBody>
      </p:sp>
    </p:spTree>
    <p:extLst>
      <p:ext uri="{BB962C8B-B14F-4D97-AF65-F5344CB8AC3E}">
        <p14:creationId xmlns:p14="http://schemas.microsoft.com/office/powerpoint/2010/main" val="18719016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https://www.valantic.com/en/case-studies/spaeter-counts-on-augmented-shop-experience-with-pimcore/</a:t>
            </a:r>
          </a:p>
          <a:p>
            <a:endParaRPr lang="de-DE" dirty="0"/>
          </a:p>
        </p:txBody>
      </p:sp>
      <p:sp>
        <p:nvSpPr>
          <p:cNvPr id="4" name="Foliennummernplatzhalter 3"/>
          <p:cNvSpPr>
            <a:spLocks noGrp="1"/>
          </p:cNvSpPr>
          <p:nvPr>
            <p:ph type="sldNum" sz="quarter" idx="5"/>
          </p:nvPr>
        </p:nvSpPr>
        <p:spPr/>
        <p:txBody>
          <a:bodyPr/>
          <a:lstStyle/>
          <a:p>
            <a:fld id="{3F057BFC-C343-418D-A1CD-27189FE9D014}" type="slidenum">
              <a:rPr lang="de-DE" smtClean="0"/>
              <a:t>116</a:t>
            </a:fld>
            <a:endParaRPr lang="de-DE" dirty="0"/>
          </a:p>
        </p:txBody>
      </p:sp>
    </p:spTree>
    <p:extLst>
      <p:ext uri="{BB962C8B-B14F-4D97-AF65-F5344CB8AC3E}">
        <p14:creationId xmlns:p14="http://schemas.microsoft.com/office/powerpoint/2010/main" val="306040657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https://www.valantic.com/en/case-studies/hgc-relies-on-sap-commerce-cloud/</a:t>
            </a:r>
          </a:p>
          <a:p>
            <a:endParaRPr lang="de-DE" dirty="0"/>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117</a:t>
            </a:fld>
            <a:endParaRPr lang="de-DE" dirty="0"/>
          </a:p>
        </p:txBody>
      </p:sp>
    </p:spTree>
    <p:extLst>
      <p:ext uri="{BB962C8B-B14F-4D97-AF65-F5344CB8AC3E}">
        <p14:creationId xmlns:p14="http://schemas.microsoft.com/office/powerpoint/2010/main" val="87072231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https://www.valantic.com/en/case-studies/hgc-relies-on-sap-commerce-cloud/</a:t>
            </a:r>
          </a:p>
        </p:txBody>
      </p:sp>
      <p:sp>
        <p:nvSpPr>
          <p:cNvPr id="4" name="Foliennummernplatzhalter 3"/>
          <p:cNvSpPr>
            <a:spLocks noGrp="1"/>
          </p:cNvSpPr>
          <p:nvPr>
            <p:ph type="sldNum" sz="quarter" idx="5"/>
          </p:nvPr>
        </p:nvSpPr>
        <p:spPr/>
        <p:txBody>
          <a:bodyPr/>
          <a:lstStyle/>
          <a:p>
            <a:fld id="{3F057BFC-C343-418D-A1CD-27189FE9D014}" type="slidenum">
              <a:rPr lang="de-DE" smtClean="0"/>
              <a:t>118</a:t>
            </a:fld>
            <a:endParaRPr lang="de-DE" dirty="0"/>
          </a:p>
        </p:txBody>
      </p:sp>
    </p:spTree>
    <p:extLst>
      <p:ext uri="{BB962C8B-B14F-4D97-AF65-F5344CB8AC3E}">
        <p14:creationId xmlns:p14="http://schemas.microsoft.com/office/powerpoint/2010/main" val="151606206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mn-cs"/>
              </a:rPr>
              <a:t>Case Study: https://www.valantic.com/en/case-studies/aryzta-food-europe-new-momentum-for-the-international-sales-force/</a:t>
            </a:r>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119</a:t>
            </a:fld>
            <a:endParaRPr lang="de-DE" dirty="0"/>
          </a:p>
        </p:txBody>
      </p:sp>
    </p:spTree>
    <p:extLst>
      <p:ext uri="{BB962C8B-B14F-4D97-AF65-F5344CB8AC3E}">
        <p14:creationId xmlns:p14="http://schemas.microsoft.com/office/powerpoint/2010/main" val="322194454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mn-cs"/>
              </a:rPr>
              <a:t>Case Study: https://www.valantic.com/en/case-studies/aryzta-food-europe-new-momentum-for-the-international-sales-force/</a:t>
            </a:r>
            <a:endParaRPr lang="de-DE" dirty="0"/>
          </a:p>
        </p:txBody>
      </p:sp>
      <p:sp>
        <p:nvSpPr>
          <p:cNvPr id="4" name="Foliennummernplatzhalter 3"/>
          <p:cNvSpPr>
            <a:spLocks noGrp="1"/>
          </p:cNvSpPr>
          <p:nvPr>
            <p:ph type="sldNum" sz="quarter" idx="5"/>
          </p:nvPr>
        </p:nvSpPr>
        <p:spPr/>
        <p:txBody>
          <a:bodyPr/>
          <a:lstStyle/>
          <a:p>
            <a:fld id="{3F057BFC-C343-418D-A1CD-27189FE9D014}" type="slidenum">
              <a:rPr lang="de-DE" smtClean="0"/>
              <a:t>120</a:t>
            </a:fld>
            <a:endParaRPr lang="de-DE" dirty="0"/>
          </a:p>
        </p:txBody>
      </p:sp>
    </p:spTree>
    <p:extLst>
      <p:ext uri="{BB962C8B-B14F-4D97-AF65-F5344CB8AC3E}">
        <p14:creationId xmlns:p14="http://schemas.microsoft.com/office/powerpoint/2010/main" val="418377949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https://www.valantic.com/en/case-studies/coop-at-home-new-sales-platform-on-sap-hybris/</a:t>
            </a:r>
          </a:p>
          <a:p>
            <a:endParaRPr lang="de-DE" dirty="0"/>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121</a:t>
            </a:fld>
            <a:endParaRPr lang="de-DE" dirty="0"/>
          </a:p>
        </p:txBody>
      </p:sp>
    </p:spTree>
    <p:extLst>
      <p:ext uri="{BB962C8B-B14F-4D97-AF65-F5344CB8AC3E}">
        <p14:creationId xmlns:p14="http://schemas.microsoft.com/office/powerpoint/2010/main" val="102186477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https://www.valantic.com/en/case-studies/coop-at-home-new-sales-platform-on-sap-hybris/</a:t>
            </a:r>
          </a:p>
        </p:txBody>
      </p:sp>
      <p:sp>
        <p:nvSpPr>
          <p:cNvPr id="4" name="Foliennummernplatzhalter 3"/>
          <p:cNvSpPr>
            <a:spLocks noGrp="1"/>
          </p:cNvSpPr>
          <p:nvPr>
            <p:ph type="sldNum" sz="quarter" idx="5"/>
          </p:nvPr>
        </p:nvSpPr>
        <p:spPr/>
        <p:txBody>
          <a:bodyPr/>
          <a:lstStyle/>
          <a:p>
            <a:fld id="{3F057BFC-C343-418D-A1CD-27189FE9D014}" type="slidenum">
              <a:rPr lang="de-DE" smtClean="0"/>
              <a:t>122</a:t>
            </a:fld>
            <a:endParaRPr lang="de-DE" dirty="0"/>
          </a:p>
        </p:txBody>
      </p:sp>
    </p:spTree>
    <p:extLst>
      <p:ext uri="{BB962C8B-B14F-4D97-AF65-F5344CB8AC3E}">
        <p14:creationId xmlns:p14="http://schemas.microsoft.com/office/powerpoint/2010/main" val="266983227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mn-cs"/>
              </a:rPr>
              <a:t>Case Study: https://www.valantic.com/en/case-studies/mobile-store-check-in-sap-cloud-for-customers-for-costa/</a:t>
            </a:r>
          </a:p>
        </p:txBody>
      </p:sp>
      <p:sp>
        <p:nvSpPr>
          <p:cNvPr id="4" name="Foliennummernplatzhalter 3"/>
          <p:cNvSpPr>
            <a:spLocks noGrp="1"/>
          </p:cNvSpPr>
          <p:nvPr>
            <p:ph type="sldNum" sz="quarter" idx="5"/>
          </p:nvPr>
        </p:nvSpPr>
        <p:spPr/>
        <p:txBody>
          <a:bodyPr/>
          <a:lstStyle/>
          <a:p>
            <a:fld id="{10ADB628-1FD1-4008-BCF0-1D9E4A879B1C}" type="slidenum">
              <a:rPr lang="de-DE" smtClean="0"/>
              <a:t>123</a:t>
            </a:fld>
            <a:endParaRPr lang="de-DE" dirty="0"/>
          </a:p>
        </p:txBody>
      </p:sp>
    </p:spTree>
    <p:extLst>
      <p:ext uri="{BB962C8B-B14F-4D97-AF65-F5344CB8AC3E}">
        <p14:creationId xmlns:p14="http://schemas.microsoft.com/office/powerpoint/2010/main" val="201967675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mn-cs"/>
              </a:rPr>
              <a:t>Case Study: https://www.valantic.com/en/case-studies/mobile-store-check-in-sap-cloud-for-customers-for-costa/</a:t>
            </a:r>
          </a:p>
        </p:txBody>
      </p:sp>
      <p:sp>
        <p:nvSpPr>
          <p:cNvPr id="4" name="Foliennummernplatzhalter 3"/>
          <p:cNvSpPr>
            <a:spLocks noGrp="1"/>
          </p:cNvSpPr>
          <p:nvPr>
            <p:ph type="sldNum" sz="quarter" idx="5"/>
          </p:nvPr>
        </p:nvSpPr>
        <p:spPr/>
        <p:txBody>
          <a:bodyPr/>
          <a:lstStyle/>
          <a:p>
            <a:fld id="{3F057BFC-C343-418D-A1CD-27189FE9D014}" type="slidenum">
              <a:rPr lang="de-DE" smtClean="0"/>
              <a:t>124</a:t>
            </a:fld>
            <a:endParaRPr lang="de-DE" dirty="0"/>
          </a:p>
        </p:txBody>
      </p:sp>
    </p:spTree>
    <p:extLst>
      <p:ext uri="{BB962C8B-B14F-4D97-AF65-F5344CB8AC3E}">
        <p14:creationId xmlns:p14="http://schemas.microsoft.com/office/powerpoint/2010/main" val="380098434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Case Study: https://www.valantic.com/en/case-studies/vileda-b2b-b2c-platform-with-the-sap-commerce-cloud</a:t>
            </a:r>
          </a:p>
          <a:p>
            <a:endParaRPr lang="de-DE" dirty="0"/>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125</a:t>
            </a:fld>
            <a:endParaRPr lang="de-DE" dirty="0"/>
          </a:p>
        </p:txBody>
      </p:sp>
    </p:spTree>
    <p:extLst>
      <p:ext uri="{BB962C8B-B14F-4D97-AF65-F5344CB8AC3E}">
        <p14:creationId xmlns:p14="http://schemas.microsoft.com/office/powerpoint/2010/main" val="1178448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https://www.valantic.com/en/case-studies/builders-merchant-stark-successfully-manages-carve-out-in-record-time/</a:t>
            </a:r>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13</a:t>
            </a:fld>
            <a:endParaRPr lang="de-DE" dirty="0"/>
          </a:p>
        </p:txBody>
      </p:sp>
    </p:spTree>
    <p:extLst>
      <p:ext uri="{BB962C8B-B14F-4D97-AF65-F5344CB8AC3E}">
        <p14:creationId xmlns:p14="http://schemas.microsoft.com/office/powerpoint/2010/main" val="16539714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Case Study: https://www.valantic.com/en/case-studies/vileda-b2b-b2c-platform-with-the-sap-commerce-cloud</a:t>
            </a:r>
          </a:p>
          <a:p>
            <a:endParaRPr lang="de-DE" dirty="0"/>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126</a:t>
            </a:fld>
            <a:endParaRPr lang="de-DE" dirty="0"/>
          </a:p>
        </p:txBody>
      </p:sp>
    </p:spTree>
    <p:extLst>
      <p:ext uri="{BB962C8B-B14F-4D97-AF65-F5344CB8AC3E}">
        <p14:creationId xmlns:p14="http://schemas.microsoft.com/office/powerpoint/2010/main" val="93801594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mn-cs"/>
              </a:rPr>
              <a:t>https://www.valantic.com/en/case-studies/mobile-app-for-hero-sales-advisors/</a:t>
            </a:r>
            <a:endParaRPr lang="de-DE" dirty="0"/>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127</a:t>
            </a:fld>
            <a:endParaRPr lang="de-DE" dirty="0"/>
          </a:p>
        </p:txBody>
      </p:sp>
    </p:spTree>
    <p:extLst>
      <p:ext uri="{BB962C8B-B14F-4D97-AF65-F5344CB8AC3E}">
        <p14:creationId xmlns:p14="http://schemas.microsoft.com/office/powerpoint/2010/main" val="207442470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mn-cs"/>
              </a:rPr>
              <a:t>https://www.valantic.com/en/case-studies/mobile-app-for-hero-sales-advisors/</a:t>
            </a:r>
            <a:endParaRPr lang="de-DE" dirty="0"/>
          </a:p>
        </p:txBody>
      </p:sp>
      <p:sp>
        <p:nvSpPr>
          <p:cNvPr id="4" name="Foliennummernplatzhalter 3"/>
          <p:cNvSpPr>
            <a:spLocks noGrp="1"/>
          </p:cNvSpPr>
          <p:nvPr>
            <p:ph type="sldNum" sz="quarter" idx="5"/>
          </p:nvPr>
        </p:nvSpPr>
        <p:spPr/>
        <p:txBody>
          <a:bodyPr/>
          <a:lstStyle/>
          <a:p>
            <a:fld id="{D21C3499-FE29-463A-ADAA-68E8AF7B4A31}" type="slidenum">
              <a:rPr lang="de-DE" smtClean="0"/>
              <a:t>128</a:t>
            </a:fld>
            <a:endParaRPr lang="de-DE" dirty="0"/>
          </a:p>
        </p:txBody>
      </p:sp>
    </p:spTree>
    <p:extLst>
      <p:ext uri="{BB962C8B-B14F-4D97-AF65-F5344CB8AC3E}">
        <p14:creationId xmlns:p14="http://schemas.microsoft.com/office/powerpoint/2010/main" val="283180161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https://www.valantic.com/en/case-studies/new-service-portal-for-thermoplan/</a:t>
            </a:r>
          </a:p>
          <a:p>
            <a:endParaRPr lang="de-DE" dirty="0"/>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129</a:t>
            </a:fld>
            <a:endParaRPr lang="de-DE" dirty="0"/>
          </a:p>
        </p:txBody>
      </p:sp>
    </p:spTree>
    <p:extLst>
      <p:ext uri="{BB962C8B-B14F-4D97-AF65-F5344CB8AC3E}">
        <p14:creationId xmlns:p14="http://schemas.microsoft.com/office/powerpoint/2010/main" val="230452230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https://www.valantic.com/en/case-studies/new-service-portal-for-thermoplan/</a:t>
            </a:r>
          </a:p>
        </p:txBody>
      </p:sp>
      <p:sp>
        <p:nvSpPr>
          <p:cNvPr id="4" name="Foliennummernplatzhalter 3"/>
          <p:cNvSpPr>
            <a:spLocks noGrp="1"/>
          </p:cNvSpPr>
          <p:nvPr>
            <p:ph type="sldNum" sz="quarter" idx="5"/>
          </p:nvPr>
        </p:nvSpPr>
        <p:spPr/>
        <p:txBody>
          <a:bodyPr/>
          <a:lstStyle/>
          <a:p>
            <a:fld id="{D21C3499-FE29-463A-ADAA-68E8AF7B4A31}" type="slidenum">
              <a:rPr lang="de-DE" smtClean="0"/>
              <a:t>130</a:t>
            </a:fld>
            <a:endParaRPr lang="de-DE" dirty="0"/>
          </a:p>
        </p:txBody>
      </p:sp>
    </p:spTree>
    <p:extLst>
      <p:ext uri="{BB962C8B-B14F-4D97-AF65-F5344CB8AC3E}">
        <p14:creationId xmlns:p14="http://schemas.microsoft.com/office/powerpoint/2010/main" val="274661609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mn-cs"/>
              </a:rPr>
              <a:t>https://www.valantic.com/en/case-studies/reimplementation-of-an-ibm-notes-legacy-application-for-signal-iduna/</a:t>
            </a:r>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132</a:t>
            </a:fld>
            <a:endParaRPr lang="de-DE" dirty="0"/>
          </a:p>
        </p:txBody>
      </p:sp>
    </p:spTree>
    <p:extLst>
      <p:ext uri="{BB962C8B-B14F-4D97-AF65-F5344CB8AC3E}">
        <p14:creationId xmlns:p14="http://schemas.microsoft.com/office/powerpoint/2010/main" val="121893196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mn-cs"/>
              </a:rPr>
              <a:t>https://www.valantic.com/en/case-studies/reimplementation-of-an-ibm-notes-legacy-application-for-signal-iduna/</a:t>
            </a:r>
            <a:endParaRPr lang="de-DE" dirty="0"/>
          </a:p>
          <a:p>
            <a:endParaRPr lang="de-DE" dirty="0"/>
          </a:p>
        </p:txBody>
      </p:sp>
      <p:sp>
        <p:nvSpPr>
          <p:cNvPr id="4" name="Foliennummernplatzhalter 3"/>
          <p:cNvSpPr>
            <a:spLocks noGrp="1"/>
          </p:cNvSpPr>
          <p:nvPr>
            <p:ph type="sldNum" sz="quarter" idx="5"/>
          </p:nvPr>
        </p:nvSpPr>
        <p:spPr/>
        <p:txBody>
          <a:bodyPr/>
          <a:lstStyle/>
          <a:p>
            <a:fld id="{3F057BFC-C343-418D-A1CD-27189FE9D014}" type="slidenum">
              <a:rPr lang="de-DE" smtClean="0"/>
              <a:t>133</a:t>
            </a:fld>
            <a:endParaRPr lang="de-DE" dirty="0"/>
          </a:p>
        </p:txBody>
      </p:sp>
    </p:spTree>
    <p:extLst>
      <p:ext uri="{BB962C8B-B14F-4D97-AF65-F5344CB8AC3E}">
        <p14:creationId xmlns:p14="http://schemas.microsoft.com/office/powerpoint/2010/main" val="253207168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https://www.valantic.com/en/case-studies/mail-migration-from-notes-to-exchange-for-claas/</a:t>
            </a:r>
          </a:p>
          <a:p>
            <a:endParaRPr lang="de-DE" dirty="0"/>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134</a:t>
            </a:fld>
            <a:endParaRPr lang="de-DE" dirty="0"/>
          </a:p>
        </p:txBody>
      </p:sp>
    </p:spTree>
    <p:extLst>
      <p:ext uri="{BB962C8B-B14F-4D97-AF65-F5344CB8AC3E}">
        <p14:creationId xmlns:p14="http://schemas.microsoft.com/office/powerpoint/2010/main" val="276096552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https://www.valantic.com/en/case-studies/mail-migration-from-notes-to-exchange-for-claas/</a:t>
            </a:r>
          </a:p>
        </p:txBody>
      </p:sp>
      <p:sp>
        <p:nvSpPr>
          <p:cNvPr id="4" name="Foliennummernplatzhalter 3"/>
          <p:cNvSpPr>
            <a:spLocks noGrp="1"/>
          </p:cNvSpPr>
          <p:nvPr>
            <p:ph type="sldNum" sz="quarter" idx="5"/>
          </p:nvPr>
        </p:nvSpPr>
        <p:spPr/>
        <p:txBody>
          <a:bodyPr/>
          <a:lstStyle/>
          <a:p>
            <a:fld id="{3F057BFC-C343-418D-A1CD-27189FE9D014}" type="slidenum">
              <a:rPr lang="de-DE" smtClean="0"/>
              <a:t>135</a:t>
            </a:fld>
            <a:endParaRPr lang="de-DE" dirty="0"/>
          </a:p>
        </p:txBody>
      </p:sp>
    </p:spTree>
    <p:extLst>
      <p:ext uri="{BB962C8B-B14F-4D97-AF65-F5344CB8AC3E}">
        <p14:creationId xmlns:p14="http://schemas.microsoft.com/office/powerpoint/2010/main" val="497539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https://www.valantic.com/en/case-studies/builders-merchant-stark-successfully-manages-carve-out-in-record-time/</a:t>
            </a:r>
          </a:p>
        </p:txBody>
      </p:sp>
      <p:sp>
        <p:nvSpPr>
          <p:cNvPr id="4" name="Foliennummernplatzhalter 3"/>
          <p:cNvSpPr>
            <a:spLocks noGrp="1"/>
          </p:cNvSpPr>
          <p:nvPr>
            <p:ph type="sldNum" sz="quarter" idx="5"/>
          </p:nvPr>
        </p:nvSpPr>
        <p:spPr/>
        <p:txBody>
          <a:bodyPr/>
          <a:lstStyle/>
          <a:p>
            <a:fld id="{D21C3499-FE29-463A-ADAA-68E8AF7B4A31}" type="slidenum">
              <a:rPr lang="de-DE" smtClean="0"/>
              <a:t>14</a:t>
            </a:fld>
            <a:endParaRPr lang="de-DE" dirty="0"/>
          </a:p>
        </p:txBody>
      </p:sp>
    </p:spTree>
    <p:extLst>
      <p:ext uri="{BB962C8B-B14F-4D97-AF65-F5344CB8AC3E}">
        <p14:creationId xmlns:p14="http://schemas.microsoft.com/office/powerpoint/2010/main" val="150820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https://www.valantic.com/en/case-studies/integrated-sales-cockpit-at-visana-increases-productivity-and-transparency/</a:t>
            </a:r>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15</a:t>
            </a:fld>
            <a:endParaRPr lang="de-DE" dirty="0"/>
          </a:p>
        </p:txBody>
      </p:sp>
    </p:spTree>
    <p:extLst>
      <p:ext uri="{BB962C8B-B14F-4D97-AF65-F5344CB8AC3E}">
        <p14:creationId xmlns:p14="http://schemas.microsoft.com/office/powerpoint/2010/main" val="1771975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https://www.valantic.com/en/case-studies/integrated-sales-cockpit-at-visana-increases-productivity-and-transparency/</a:t>
            </a:r>
          </a:p>
        </p:txBody>
      </p:sp>
      <p:sp>
        <p:nvSpPr>
          <p:cNvPr id="4" name="Foliennummernplatzhalter 3"/>
          <p:cNvSpPr>
            <a:spLocks noGrp="1"/>
          </p:cNvSpPr>
          <p:nvPr>
            <p:ph type="sldNum" sz="quarter" idx="5"/>
          </p:nvPr>
        </p:nvSpPr>
        <p:spPr/>
        <p:txBody>
          <a:bodyPr/>
          <a:lstStyle/>
          <a:p>
            <a:fld id="{D21C3499-FE29-463A-ADAA-68E8AF7B4A31}" type="slidenum">
              <a:rPr lang="de-DE" smtClean="0"/>
              <a:t>16</a:t>
            </a:fld>
            <a:endParaRPr lang="de-DE" dirty="0"/>
          </a:p>
        </p:txBody>
      </p:sp>
    </p:spTree>
    <p:extLst>
      <p:ext uri="{BB962C8B-B14F-4D97-AF65-F5344CB8AC3E}">
        <p14:creationId xmlns:p14="http://schemas.microsoft.com/office/powerpoint/2010/main" val="4101071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mn-cs"/>
              </a:rPr>
              <a:t>https://www.valantic.com/en/case-studies/sbb-corporate-planning-with-anaplan/</a:t>
            </a:r>
            <a:endParaRPr lang="de-DE" dirty="0"/>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17</a:t>
            </a:fld>
            <a:endParaRPr lang="de-DE" dirty="0"/>
          </a:p>
        </p:txBody>
      </p:sp>
    </p:spTree>
    <p:extLst>
      <p:ext uri="{BB962C8B-B14F-4D97-AF65-F5344CB8AC3E}">
        <p14:creationId xmlns:p14="http://schemas.microsoft.com/office/powerpoint/2010/main" val="929905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mn-cs"/>
              </a:rPr>
              <a:t>https://www.valantic.com/en/case-studies/sbb-corporate-planning-with-anaplan/</a:t>
            </a:r>
            <a:endParaRPr lang="de-DE" dirty="0"/>
          </a:p>
        </p:txBody>
      </p:sp>
      <p:sp>
        <p:nvSpPr>
          <p:cNvPr id="4" name="Foliennummernplatzhalter 3"/>
          <p:cNvSpPr>
            <a:spLocks noGrp="1"/>
          </p:cNvSpPr>
          <p:nvPr>
            <p:ph type="sldNum" sz="quarter" idx="5"/>
          </p:nvPr>
        </p:nvSpPr>
        <p:spPr/>
        <p:txBody>
          <a:bodyPr/>
          <a:lstStyle/>
          <a:p>
            <a:fld id="{D21C3499-FE29-463A-ADAA-68E8AF7B4A31}" type="slidenum">
              <a:rPr lang="de-DE" smtClean="0"/>
              <a:t>18</a:t>
            </a:fld>
            <a:endParaRPr lang="de-DE" dirty="0"/>
          </a:p>
        </p:txBody>
      </p:sp>
    </p:spTree>
    <p:extLst>
      <p:ext uri="{BB962C8B-B14F-4D97-AF65-F5344CB8AC3E}">
        <p14:creationId xmlns:p14="http://schemas.microsoft.com/office/powerpoint/2010/main" val="1129074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mn-cs"/>
              </a:rPr>
              <a:t>https://www.valantic.com/en/case-studies/calida-relies-on-advanced-planning-analytics/</a:t>
            </a:r>
            <a:endParaRPr lang="de-DE" dirty="0"/>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19</a:t>
            </a:fld>
            <a:endParaRPr lang="de-DE" dirty="0"/>
          </a:p>
        </p:txBody>
      </p:sp>
    </p:spTree>
    <p:extLst>
      <p:ext uri="{BB962C8B-B14F-4D97-AF65-F5344CB8AC3E}">
        <p14:creationId xmlns:p14="http://schemas.microsoft.com/office/powerpoint/2010/main" val="416804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mn-cs"/>
              </a:rPr>
              <a:t>https://www.valantic.com/en/case-studies/calida-relies-on-advanced-planning-analytics/</a:t>
            </a:r>
            <a:endParaRPr lang="de-DE" dirty="0"/>
          </a:p>
        </p:txBody>
      </p:sp>
      <p:sp>
        <p:nvSpPr>
          <p:cNvPr id="4" name="Foliennummernplatzhalter 3"/>
          <p:cNvSpPr>
            <a:spLocks noGrp="1"/>
          </p:cNvSpPr>
          <p:nvPr>
            <p:ph type="sldNum" sz="quarter" idx="5"/>
          </p:nvPr>
        </p:nvSpPr>
        <p:spPr/>
        <p:txBody>
          <a:bodyPr/>
          <a:lstStyle/>
          <a:p>
            <a:fld id="{3F057BFC-C343-418D-A1CD-27189FE9D014}" type="slidenum">
              <a:rPr lang="de-DE" smtClean="0"/>
              <a:t>20</a:t>
            </a:fld>
            <a:endParaRPr lang="de-DE" dirty="0"/>
          </a:p>
        </p:txBody>
      </p:sp>
    </p:spTree>
    <p:extLst>
      <p:ext uri="{BB962C8B-B14F-4D97-AF65-F5344CB8AC3E}">
        <p14:creationId xmlns:p14="http://schemas.microsoft.com/office/powerpoint/2010/main" val="1720785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mn-cs"/>
              </a:rPr>
              <a:t>https://www.valantic.com/en/case-studies/powerful-innovation-concept-lean-bi-with-emmi-and-microstrategy/</a:t>
            </a:r>
            <a:endParaRPr lang="de-DE" dirty="0"/>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21</a:t>
            </a:fld>
            <a:endParaRPr lang="de-DE" dirty="0"/>
          </a:p>
        </p:txBody>
      </p:sp>
    </p:spTree>
    <p:extLst>
      <p:ext uri="{BB962C8B-B14F-4D97-AF65-F5344CB8AC3E}">
        <p14:creationId xmlns:p14="http://schemas.microsoft.com/office/powerpoint/2010/main" val="2676499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47FEAC-514C-4544-B5E5-B6E15073CF67}" type="slidenum">
              <a:rPr lang="de-DE" smtClean="0"/>
              <a:t>4</a:t>
            </a:fld>
            <a:endParaRPr lang="de-DE" dirty="0"/>
          </a:p>
        </p:txBody>
      </p:sp>
    </p:spTree>
    <p:extLst>
      <p:ext uri="{BB962C8B-B14F-4D97-AF65-F5344CB8AC3E}">
        <p14:creationId xmlns:p14="http://schemas.microsoft.com/office/powerpoint/2010/main" val="666262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mn-cs"/>
              </a:rPr>
              <a:t>https://www.valantic.com/en/case-studies/powerful-innovation-concept-lean-bi-with-emmi-and-microstrategy/</a:t>
            </a:r>
            <a:endParaRPr lang="de-DE" dirty="0"/>
          </a:p>
        </p:txBody>
      </p:sp>
      <p:sp>
        <p:nvSpPr>
          <p:cNvPr id="4" name="Foliennummernplatzhalter 3"/>
          <p:cNvSpPr>
            <a:spLocks noGrp="1"/>
          </p:cNvSpPr>
          <p:nvPr>
            <p:ph type="sldNum" sz="quarter" idx="5"/>
          </p:nvPr>
        </p:nvSpPr>
        <p:spPr/>
        <p:txBody>
          <a:bodyPr/>
          <a:lstStyle/>
          <a:p>
            <a:fld id="{D21C3499-FE29-463A-ADAA-68E8AF7B4A31}" type="slidenum">
              <a:rPr lang="de-DE" smtClean="0"/>
              <a:t>22</a:t>
            </a:fld>
            <a:endParaRPr lang="de-DE" dirty="0"/>
          </a:p>
        </p:txBody>
      </p:sp>
    </p:spTree>
    <p:extLst>
      <p:ext uri="{BB962C8B-B14F-4D97-AF65-F5344CB8AC3E}">
        <p14:creationId xmlns:p14="http://schemas.microsoft.com/office/powerpoint/2010/main" val="3709503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mn-cs"/>
              </a:rPr>
              <a:t>https://www.valantic.com/en/case-studies/sympany-optimizes-ibm-cognos-analytics-for-new-data-warehouse/</a:t>
            </a:r>
            <a:endParaRPr lang="de-DE" dirty="0"/>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23</a:t>
            </a:fld>
            <a:endParaRPr lang="de-DE" dirty="0"/>
          </a:p>
        </p:txBody>
      </p:sp>
    </p:spTree>
    <p:extLst>
      <p:ext uri="{BB962C8B-B14F-4D97-AF65-F5344CB8AC3E}">
        <p14:creationId xmlns:p14="http://schemas.microsoft.com/office/powerpoint/2010/main" val="3844030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mn-cs"/>
              </a:rPr>
              <a:t>https://www.valantic.com/en/case-studies/sympany-optimizes-ibm-cognos-analytics-for-new-data-warehouse/</a:t>
            </a:r>
            <a:endParaRPr lang="de-DE" dirty="0"/>
          </a:p>
        </p:txBody>
      </p:sp>
      <p:sp>
        <p:nvSpPr>
          <p:cNvPr id="4" name="Foliennummernplatzhalter 3"/>
          <p:cNvSpPr>
            <a:spLocks noGrp="1"/>
          </p:cNvSpPr>
          <p:nvPr>
            <p:ph type="sldNum" sz="quarter" idx="5"/>
          </p:nvPr>
        </p:nvSpPr>
        <p:spPr/>
        <p:txBody>
          <a:bodyPr/>
          <a:lstStyle/>
          <a:p>
            <a:fld id="{D21C3499-FE29-463A-ADAA-68E8AF7B4A31}" type="slidenum">
              <a:rPr lang="de-DE" smtClean="0"/>
              <a:t>24</a:t>
            </a:fld>
            <a:endParaRPr lang="de-DE" dirty="0"/>
          </a:p>
        </p:txBody>
      </p:sp>
    </p:spTree>
    <p:extLst>
      <p:ext uri="{BB962C8B-B14F-4D97-AF65-F5344CB8AC3E}">
        <p14:creationId xmlns:p14="http://schemas.microsoft.com/office/powerpoint/2010/main" val="303574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https://www.valantic.com/en/case-studies/evotec-ag-uses-ibm-cognos-technology-for-planning-reporting-and-analysis/</a:t>
            </a:r>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25</a:t>
            </a:fld>
            <a:endParaRPr lang="de-DE" dirty="0"/>
          </a:p>
        </p:txBody>
      </p:sp>
    </p:spTree>
    <p:extLst>
      <p:ext uri="{BB962C8B-B14F-4D97-AF65-F5344CB8AC3E}">
        <p14:creationId xmlns:p14="http://schemas.microsoft.com/office/powerpoint/2010/main" val="3836946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https://www.valantic.com/en/case-studies/evotec-ag-uses-ibm-cognos-technology-for-planning-reporting-and-analysis/</a:t>
            </a:r>
          </a:p>
        </p:txBody>
      </p:sp>
      <p:sp>
        <p:nvSpPr>
          <p:cNvPr id="4" name="Foliennummernplatzhalter 3"/>
          <p:cNvSpPr>
            <a:spLocks noGrp="1"/>
          </p:cNvSpPr>
          <p:nvPr>
            <p:ph type="sldNum" sz="quarter" idx="5"/>
          </p:nvPr>
        </p:nvSpPr>
        <p:spPr/>
        <p:txBody>
          <a:bodyPr/>
          <a:lstStyle/>
          <a:p>
            <a:fld id="{D21C3499-FE29-463A-ADAA-68E8AF7B4A31}" type="slidenum">
              <a:rPr lang="de-DE" smtClean="0"/>
              <a:t>26</a:t>
            </a:fld>
            <a:endParaRPr lang="de-DE" dirty="0"/>
          </a:p>
        </p:txBody>
      </p:sp>
    </p:spTree>
    <p:extLst>
      <p:ext uri="{BB962C8B-B14F-4D97-AF65-F5344CB8AC3E}">
        <p14:creationId xmlns:p14="http://schemas.microsoft.com/office/powerpoint/2010/main" val="1116004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mn-cs"/>
              </a:rPr>
              <a:t>Case Study: https://www.valantic.com/en/case-studies/finance-monitor-provides-maximum-transparency-at-the-ministry-of-the-german-speaking-community-of-belgium/</a:t>
            </a:r>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27</a:t>
            </a:fld>
            <a:endParaRPr lang="de-DE" dirty="0"/>
          </a:p>
        </p:txBody>
      </p:sp>
    </p:spTree>
    <p:extLst>
      <p:ext uri="{BB962C8B-B14F-4D97-AF65-F5344CB8AC3E}">
        <p14:creationId xmlns:p14="http://schemas.microsoft.com/office/powerpoint/2010/main" val="33032681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mn-cs"/>
              </a:rPr>
              <a:t>Case Study: https://www.valantic.com/en/case-studies/finance-monitor-provides-maximum-transparency-at-the-ministry-of-the-german-speaking-community-of-belgium/</a:t>
            </a:r>
            <a:endParaRPr lang="de-DE" dirty="0"/>
          </a:p>
          <a:p>
            <a:endParaRPr lang="de-DE" dirty="0"/>
          </a:p>
        </p:txBody>
      </p:sp>
      <p:sp>
        <p:nvSpPr>
          <p:cNvPr id="4" name="Foliennummernplatzhalter 3"/>
          <p:cNvSpPr>
            <a:spLocks noGrp="1"/>
          </p:cNvSpPr>
          <p:nvPr>
            <p:ph type="sldNum" sz="quarter" idx="5"/>
          </p:nvPr>
        </p:nvSpPr>
        <p:spPr/>
        <p:txBody>
          <a:bodyPr/>
          <a:lstStyle/>
          <a:p>
            <a:fld id="{D21C3499-FE29-463A-ADAA-68E8AF7B4A31}" type="slidenum">
              <a:rPr lang="de-DE" smtClean="0"/>
              <a:t>28</a:t>
            </a:fld>
            <a:endParaRPr lang="de-DE" dirty="0"/>
          </a:p>
        </p:txBody>
      </p:sp>
    </p:spTree>
    <p:extLst>
      <p:ext uri="{BB962C8B-B14F-4D97-AF65-F5344CB8AC3E}">
        <p14:creationId xmlns:p14="http://schemas.microsoft.com/office/powerpoint/2010/main" val="245479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https://www.valantic.com/en/case-studies/wholesaler-peter-jensen-relies-on-ibm-cognos-business-analytics/</a:t>
            </a:r>
          </a:p>
        </p:txBody>
      </p:sp>
      <p:sp>
        <p:nvSpPr>
          <p:cNvPr id="4" name="Foliennummernplatzhalter 3"/>
          <p:cNvSpPr>
            <a:spLocks noGrp="1"/>
          </p:cNvSpPr>
          <p:nvPr>
            <p:ph type="sldNum" sz="quarter" idx="5"/>
          </p:nvPr>
        </p:nvSpPr>
        <p:spPr/>
        <p:txBody>
          <a:bodyPr/>
          <a:lstStyle/>
          <a:p>
            <a:fld id="{10ADB628-1FD1-4008-BCF0-1D9E4A879B1C}" type="slidenum">
              <a:rPr lang="de-DE" smtClean="0"/>
              <a:t>29</a:t>
            </a:fld>
            <a:endParaRPr lang="de-DE" dirty="0"/>
          </a:p>
        </p:txBody>
      </p:sp>
    </p:spTree>
    <p:extLst>
      <p:ext uri="{BB962C8B-B14F-4D97-AF65-F5344CB8AC3E}">
        <p14:creationId xmlns:p14="http://schemas.microsoft.com/office/powerpoint/2010/main" val="1560283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https://www.valantic.com/en/case-studies/wholesaler-peter-jensen-relies-on-ibm-cognos-business-analytics/</a:t>
            </a:r>
          </a:p>
        </p:txBody>
      </p:sp>
      <p:sp>
        <p:nvSpPr>
          <p:cNvPr id="4" name="Foliennummernplatzhalter 3"/>
          <p:cNvSpPr>
            <a:spLocks noGrp="1"/>
          </p:cNvSpPr>
          <p:nvPr>
            <p:ph type="sldNum" sz="quarter" idx="5"/>
          </p:nvPr>
        </p:nvSpPr>
        <p:spPr/>
        <p:txBody>
          <a:bodyPr/>
          <a:lstStyle/>
          <a:p>
            <a:fld id="{10ADB628-1FD1-4008-BCF0-1D9E4A879B1C}" type="slidenum">
              <a:rPr lang="de-DE" smtClean="0"/>
              <a:t>30</a:t>
            </a:fld>
            <a:endParaRPr lang="de-DE" dirty="0"/>
          </a:p>
        </p:txBody>
      </p:sp>
    </p:spTree>
    <p:extLst>
      <p:ext uri="{BB962C8B-B14F-4D97-AF65-F5344CB8AC3E}">
        <p14:creationId xmlns:p14="http://schemas.microsoft.com/office/powerpoint/2010/main" val="37584056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mn-cs"/>
              </a:rPr>
              <a:t>Case Study: https://www.valantic.com/en/case-studies/aok-niedersachsen-significantly-improves-policyholder-service-with-ibm-cognos/</a:t>
            </a:r>
            <a:endParaRPr lang="de-DE" dirty="0"/>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31</a:t>
            </a:fld>
            <a:endParaRPr lang="de-DE" dirty="0"/>
          </a:p>
        </p:txBody>
      </p:sp>
    </p:spTree>
    <p:extLst>
      <p:ext uri="{BB962C8B-B14F-4D97-AF65-F5344CB8AC3E}">
        <p14:creationId xmlns:p14="http://schemas.microsoft.com/office/powerpoint/2010/main" val="3149468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https://www.valantic.com/en/case-studies/connected-financial-planning-swarovski/</a:t>
            </a:r>
          </a:p>
        </p:txBody>
      </p:sp>
      <p:sp>
        <p:nvSpPr>
          <p:cNvPr id="4" name="Foliennummernplatzhalter 3"/>
          <p:cNvSpPr>
            <a:spLocks noGrp="1"/>
          </p:cNvSpPr>
          <p:nvPr>
            <p:ph type="sldNum" sz="quarter" idx="5"/>
          </p:nvPr>
        </p:nvSpPr>
        <p:spPr/>
        <p:txBody>
          <a:bodyPr/>
          <a:lstStyle/>
          <a:p>
            <a:fld id="{10ADB628-1FD1-4008-BCF0-1D9E4A879B1C}" type="slidenum">
              <a:rPr lang="de-DE" smtClean="0"/>
              <a:pPr/>
              <a:t>5</a:t>
            </a:fld>
            <a:endParaRPr lang="de-DE"/>
          </a:p>
        </p:txBody>
      </p:sp>
    </p:spTree>
    <p:extLst>
      <p:ext uri="{BB962C8B-B14F-4D97-AF65-F5344CB8AC3E}">
        <p14:creationId xmlns:p14="http://schemas.microsoft.com/office/powerpoint/2010/main" val="15602835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mn-cs"/>
              </a:rPr>
              <a:t>Case Study: https://www.valantic.com/en/case-studies/aok-niedersachsen-significantly-improves-policyholder-service-with-ibm-cognos/</a:t>
            </a:r>
            <a:endParaRPr lang="de-DE" dirty="0"/>
          </a:p>
          <a:p>
            <a:endParaRPr lang="de-DE" dirty="0"/>
          </a:p>
        </p:txBody>
      </p:sp>
      <p:sp>
        <p:nvSpPr>
          <p:cNvPr id="4" name="Foliennummernplatzhalter 3"/>
          <p:cNvSpPr>
            <a:spLocks noGrp="1"/>
          </p:cNvSpPr>
          <p:nvPr>
            <p:ph type="sldNum" sz="quarter" idx="5"/>
          </p:nvPr>
        </p:nvSpPr>
        <p:spPr/>
        <p:txBody>
          <a:bodyPr/>
          <a:lstStyle/>
          <a:p>
            <a:fld id="{D21C3499-FE29-463A-ADAA-68E8AF7B4A31}" type="slidenum">
              <a:rPr lang="de-DE" smtClean="0"/>
              <a:t>32</a:t>
            </a:fld>
            <a:endParaRPr lang="de-DE" dirty="0"/>
          </a:p>
        </p:txBody>
      </p:sp>
    </p:spTree>
    <p:extLst>
      <p:ext uri="{BB962C8B-B14F-4D97-AF65-F5344CB8AC3E}">
        <p14:creationId xmlns:p14="http://schemas.microsoft.com/office/powerpoint/2010/main" val="1762607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https://www.valantic.com/en/case-studies/s4hana-and-sap-sac-at-gira/</a:t>
            </a:r>
          </a:p>
        </p:txBody>
      </p:sp>
      <p:sp>
        <p:nvSpPr>
          <p:cNvPr id="4" name="Foliennummernplatzhalter 3"/>
          <p:cNvSpPr>
            <a:spLocks noGrp="1"/>
          </p:cNvSpPr>
          <p:nvPr>
            <p:ph type="sldNum" sz="quarter" idx="5"/>
          </p:nvPr>
        </p:nvSpPr>
        <p:spPr/>
        <p:txBody>
          <a:bodyPr/>
          <a:lstStyle/>
          <a:p>
            <a:fld id="{10ADB628-1FD1-4008-BCF0-1D9E4A879B1C}" type="slidenum">
              <a:rPr lang="de-DE" smtClean="0"/>
              <a:pPr/>
              <a:t>34</a:t>
            </a:fld>
            <a:endParaRPr lang="de-DE"/>
          </a:p>
        </p:txBody>
      </p:sp>
    </p:spTree>
    <p:extLst>
      <p:ext uri="{BB962C8B-B14F-4D97-AF65-F5344CB8AC3E}">
        <p14:creationId xmlns:p14="http://schemas.microsoft.com/office/powerpoint/2010/main" val="41157713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https://www.valantic.com/en/case-studies/s4hana-and-sap-sac-at-gira/</a:t>
            </a:r>
            <a:endParaRPr lang="de-DE" dirty="0"/>
          </a:p>
        </p:txBody>
      </p:sp>
      <p:sp>
        <p:nvSpPr>
          <p:cNvPr id="4" name="Foliennummernplatzhalter 3"/>
          <p:cNvSpPr>
            <a:spLocks noGrp="1"/>
          </p:cNvSpPr>
          <p:nvPr>
            <p:ph type="sldNum" sz="quarter" idx="5"/>
          </p:nvPr>
        </p:nvSpPr>
        <p:spPr/>
        <p:txBody>
          <a:bodyPr/>
          <a:lstStyle/>
          <a:p>
            <a:fld id="{ABD49E86-5954-4FD5-98E7-5DB293B1B508}" type="slidenum">
              <a:rPr lang="de-DE" smtClean="0"/>
              <a:pPr/>
              <a:t>35</a:t>
            </a:fld>
            <a:endParaRPr lang="de-DE"/>
          </a:p>
        </p:txBody>
      </p:sp>
    </p:spTree>
    <p:extLst>
      <p:ext uri="{BB962C8B-B14F-4D97-AF65-F5344CB8AC3E}">
        <p14:creationId xmlns:p14="http://schemas.microsoft.com/office/powerpoint/2010/main" val="7000843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a:t>https://www.valantic.com/en/case-studies/engelhard-contract-management//</a:t>
            </a:r>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pPr/>
              <a:t>36</a:t>
            </a:fld>
            <a:endParaRPr lang="de-DE"/>
          </a:p>
        </p:txBody>
      </p:sp>
    </p:spTree>
    <p:extLst>
      <p:ext uri="{BB962C8B-B14F-4D97-AF65-F5344CB8AC3E}">
        <p14:creationId xmlns:p14="http://schemas.microsoft.com/office/powerpoint/2010/main" val="41157713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https://www.valantic.com/en/case-studies/engelhard-contract-management/</a:t>
            </a:r>
          </a:p>
        </p:txBody>
      </p:sp>
      <p:sp>
        <p:nvSpPr>
          <p:cNvPr id="4" name="Foliennummernplatzhalter 3"/>
          <p:cNvSpPr>
            <a:spLocks noGrp="1"/>
          </p:cNvSpPr>
          <p:nvPr>
            <p:ph type="sldNum" sz="quarter" idx="5"/>
          </p:nvPr>
        </p:nvSpPr>
        <p:spPr/>
        <p:txBody>
          <a:bodyPr/>
          <a:lstStyle/>
          <a:p>
            <a:fld id="{ABD49E86-5954-4FD5-98E7-5DB293B1B508}" type="slidenum">
              <a:rPr lang="de-DE" smtClean="0"/>
              <a:pPr/>
              <a:t>37</a:t>
            </a:fld>
            <a:endParaRPr lang="de-DE"/>
          </a:p>
        </p:txBody>
      </p:sp>
    </p:spTree>
    <p:extLst>
      <p:ext uri="{BB962C8B-B14F-4D97-AF65-F5344CB8AC3E}">
        <p14:creationId xmlns:p14="http://schemas.microsoft.com/office/powerpoint/2010/main" val="3598750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https://www.valantic.com/en/case-studies/comprehensive-revenue-reporting-in-the-sap-analytics-cloud/</a:t>
            </a:r>
          </a:p>
        </p:txBody>
      </p:sp>
      <p:sp>
        <p:nvSpPr>
          <p:cNvPr id="4" name="Foliennummernplatzhalter 3"/>
          <p:cNvSpPr>
            <a:spLocks noGrp="1"/>
          </p:cNvSpPr>
          <p:nvPr>
            <p:ph type="sldNum" sz="quarter" idx="5"/>
          </p:nvPr>
        </p:nvSpPr>
        <p:spPr/>
        <p:txBody>
          <a:bodyPr/>
          <a:lstStyle/>
          <a:p>
            <a:fld id="{10ADB628-1FD1-4008-BCF0-1D9E4A879B1C}" type="slidenum">
              <a:rPr lang="de-DE" smtClean="0"/>
              <a:pPr/>
              <a:t>38</a:t>
            </a:fld>
            <a:endParaRPr lang="de-DE"/>
          </a:p>
        </p:txBody>
      </p:sp>
    </p:spTree>
    <p:extLst>
      <p:ext uri="{BB962C8B-B14F-4D97-AF65-F5344CB8AC3E}">
        <p14:creationId xmlns:p14="http://schemas.microsoft.com/office/powerpoint/2010/main" val="41157713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https://www.valantic.com/en/case-studies/comprehensive-revenue-reporting-in-the-sap-analytics-cloud/</a:t>
            </a:r>
          </a:p>
        </p:txBody>
      </p:sp>
      <p:sp>
        <p:nvSpPr>
          <p:cNvPr id="4" name="Foliennummernplatzhalter 3"/>
          <p:cNvSpPr>
            <a:spLocks noGrp="1"/>
          </p:cNvSpPr>
          <p:nvPr>
            <p:ph type="sldNum" sz="quarter" idx="5"/>
          </p:nvPr>
        </p:nvSpPr>
        <p:spPr/>
        <p:txBody>
          <a:bodyPr/>
          <a:lstStyle/>
          <a:p>
            <a:fld id="{ABD49E86-5954-4FD5-98E7-5DB293B1B508}" type="slidenum">
              <a:rPr lang="de-DE" smtClean="0"/>
              <a:pPr/>
              <a:t>39</a:t>
            </a:fld>
            <a:endParaRPr lang="de-DE"/>
          </a:p>
        </p:txBody>
      </p:sp>
    </p:spTree>
    <p:extLst>
      <p:ext uri="{BB962C8B-B14F-4D97-AF65-F5344CB8AC3E}">
        <p14:creationId xmlns:p14="http://schemas.microsoft.com/office/powerpoint/2010/main" val="30827086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D21C3499-FE29-463A-ADAA-68E8AF7B4A31}" type="slidenum">
              <a:rPr lang="de-DE" smtClean="0"/>
              <a:t>41</a:t>
            </a:fld>
            <a:endParaRPr lang="de-DE" dirty="0"/>
          </a:p>
        </p:txBody>
      </p:sp>
    </p:spTree>
    <p:extLst>
      <p:ext uri="{BB962C8B-B14F-4D97-AF65-F5344CB8AC3E}">
        <p14:creationId xmlns:p14="http://schemas.microsoft.com/office/powerpoint/2010/main" val="10624413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D21C3499-FE29-463A-ADAA-68E8AF7B4A31}" type="slidenum">
              <a:rPr lang="de-DE" smtClean="0"/>
              <a:t>43</a:t>
            </a:fld>
            <a:endParaRPr lang="de-DE" dirty="0"/>
          </a:p>
        </p:txBody>
      </p:sp>
    </p:spTree>
    <p:extLst>
      <p:ext uri="{BB962C8B-B14F-4D97-AF65-F5344CB8AC3E}">
        <p14:creationId xmlns:p14="http://schemas.microsoft.com/office/powerpoint/2010/main" val="31462933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https://www.valantic.com/en/case-studies/schuetz-sets-the-course-for-its-sap-s4hana-migration/</a:t>
            </a:r>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44</a:t>
            </a:fld>
            <a:endParaRPr lang="de-DE" dirty="0"/>
          </a:p>
        </p:txBody>
      </p:sp>
    </p:spTree>
    <p:extLst>
      <p:ext uri="{BB962C8B-B14F-4D97-AF65-F5344CB8AC3E}">
        <p14:creationId xmlns:p14="http://schemas.microsoft.com/office/powerpoint/2010/main" val="2568864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https://www.valantic.com/en/case-studies/connected-financial-planning-swarovski/</a:t>
            </a:r>
          </a:p>
        </p:txBody>
      </p:sp>
      <p:sp>
        <p:nvSpPr>
          <p:cNvPr id="4" name="Foliennummernplatzhalter 3"/>
          <p:cNvSpPr>
            <a:spLocks noGrp="1"/>
          </p:cNvSpPr>
          <p:nvPr>
            <p:ph type="sldNum" sz="quarter" idx="5"/>
          </p:nvPr>
        </p:nvSpPr>
        <p:spPr/>
        <p:txBody>
          <a:bodyPr/>
          <a:lstStyle/>
          <a:p>
            <a:fld id="{8FC37889-D970-4CDE-9CF5-693291FA960E}" type="slidenum">
              <a:rPr lang="de-DE" smtClean="0"/>
              <a:pPr/>
              <a:t>6</a:t>
            </a:fld>
            <a:endParaRPr lang="de-DE"/>
          </a:p>
        </p:txBody>
      </p:sp>
    </p:spTree>
    <p:extLst>
      <p:ext uri="{BB962C8B-B14F-4D97-AF65-F5344CB8AC3E}">
        <p14:creationId xmlns:p14="http://schemas.microsoft.com/office/powerpoint/2010/main" val="28631805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https://www.valantic.com/en/case-studies/schuetz-sets-the-course-for-its-sap-s4hana-migration/</a:t>
            </a:r>
          </a:p>
          <a:p>
            <a:endParaRPr lang="de-DE" dirty="0"/>
          </a:p>
        </p:txBody>
      </p:sp>
      <p:sp>
        <p:nvSpPr>
          <p:cNvPr id="4" name="Foliennummernplatzhalter 3"/>
          <p:cNvSpPr>
            <a:spLocks noGrp="1"/>
          </p:cNvSpPr>
          <p:nvPr>
            <p:ph type="sldNum" sz="quarter" idx="5"/>
          </p:nvPr>
        </p:nvSpPr>
        <p:spPr/>
        <p:txBody>
          <a:bodyPr/>
          <a:lstStyle/>
          <a:p>
            <a:fld id="{3F057BFC-C343-418D-A1CD-27189FE9D014}" type="slidenum">
              <a:rPr lang="de-DE" smtClean="0"/>
              <a:t>45</a:t>
            </a:fld>
            <a:endParaRPr lang="de-DE" dirty="0"/>
          </a:p>
        </p:txBody>
      </p:sp>
    </p:spTree>
    <p:extLst>
      <p:ext uri="{BB962C8B-B14F-4D97-AF65-F5344CB8AC3E}">
        <p14:creationId xmlns:p14="http://schemas.microsoft.com/office/powerpoint/2010/main" val="17604608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https://www.valantic.com/en/case-studies/sap-migration-s4hana-and-provider-change-at-md-bb/</a:t>
            </a:r>
          </a:p>
        </p:txBody>
      </p:sp>
      <p:sp>
        <p:nvSpPr>
          <p:cNvPr id="4" name="Foliennummernplatzhalter 3"/>
          <p:cNvSpPr>
            <a:spLocks noGrp="1"/>
          </p:cNvSpPr>
          <p:nvPr>
            <p:ph type="sldNum" sz="quarter" idx="5"/>
          </p:nvPr>
        </p:nvSpPr>
        <p:spPr/>
        <p:txBody>
          <a:bodyPr/>
          <a:lstStyle/>
          <a:p>
            <a:fld id="{10ADB628-1FD1-4008-BCF0-1D9E4A879B1C}" type="slidenum">
              <a:rPr lang="de-DE" smtClean="0"/>
              <a:t>46</a:t>
            </a:fld>
            <a:endParaRPr lang="de-DE" dirty="0"/>
          </a:p>
        </p:txBody>
      </p:sp>
    </p:spTree>
    <p:extLst>
      <p:ext uri="{BB962C8B-B14F-4D97-AF65-F5344CB8AC3E}">
        <p14:creationId xmlns:p14="http://schemas.microsoft.com/office/powerpoint/2010/main" val="27066912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https://www.valantic.com/en/case-studies/sap-migration-s4hana-and-provider-change-at-md-bb/</a:t>
            </a:r>
          </a:p>
        </p:txBody>
      </p:sp>
      <p:sp>
        <p:nvSpPr>
          <p:cNvPr id="4" name="Foliennummernplatzhalter 3"/>
          <p:cNvSpPr>
            <a:spLocks noGrp="1"/>
          </p:cNvSpPr>
          <p:nvPr>
            <p:ph type="sldNum" sz="quarter" idx="5"/>
          </p:nvPr>
        </p:nvSpPr>
        <p:spPr/>
        <p:txBody>
          <a:bodyPr/>
          <a:lstStyle/>
          <a:p>
            <a:fld id="{3F057BFC-C343-418D-A1CD-27189FE9D014}" type="slidenum">
              <a:rPr lang="de-DE" smtClean="0"/>
              <a:t>47</a:t>
            </a:fld>
            <a:endParaRPr lang="de-DE" dirty="0"/>
          </a:p>
        </p:txBody>
      </p:sp>
    </p:spTree>
    <p:extLst>
      <p:ext uri="{BB962C8B-B14F-4D97-AF65-F5344CB8AC3E}">
        <p14:creationId xmlns:p14="http://schemas.microsoft.com/office/powerpoint/2010/main" val="17906859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https://www.valantic.com/en/case-studies/sgl-carbon-harmonizes-sap-master-data-management-with-mdc-master-data-cockpit/</a:t>
            </a:r>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48</a:t>
            </a:fld>
            <a:endParaRPr lang="de-DE" dirty="0"/>
          </a:p>
        </p:txBody>
      </p:sp>
    </p:spTree>
    <p:extLst>
      <p:ext uri="{BB962C8B-B14F-4D97-AF65-F5344CB8AC3E}">
        <p14:creationId xmlns:p14="http://schemas.microsoft.com/office/powerpoint/2010/main" val="28124526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https://www.valantic.com/en/case-studies/sgl-carbon-harmonizes-sap-master-data-management-with-mdc-master-data-cockpit</a:t>
            </a:r>
          </a:p>
        </p:txBody>
      </p:sp>
      <p:sp>
        <p:nvSpPr>
          <p:cNvPr id="4" name="Foliennummernplatzhalter 3"/>
          <p:cNvSpPr>
            <a:spLocks noGrp="1"/>
          </p:cNvSpPr>
          <p:nvPr>
            <p:ph type="sldNum" sz="quarter" idx="5"/>
          </p:nvPr>
        </p:nvSpPr>
        <p:spPr/>
        <p:txBody>
          <a:bodyPr/>
          <a:lstStyle/>
          <a:p>
            <a:fld id="{3F057BFC-C343-418D-A1CD-27189FE9D014}" type="slidenum">
              <a:rPr lang="de-DE" smtClean="0"/>
              <a:t>49</a:t>
            </a:fld>
            <a:endParaRPr lang="de-DE" dirty="0"/>
          </a:p>
        </p:txBody>
      </p:sp>
    </p:spTree>
    <p:extLst>
      <p:ext uri="{BB962C8B-B14F-4D97-AF65-F5344CB8AC3E}">
        <p14:creationId xmlns:p14="http://schemas.microsoft.com/office/powerpoint/2010/main" val="3554847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mn-cs"/>
              </a:rPr>
              <a:t>Case Study: </a:t>
            </a:r>
            <a:r>
              <a:rPr lang="de-DE" sz="1200" u="sng" dirty="0">
                <a:solidFill>
                  <a:srgbClr val="0000FF"/>
                </a:solidFill>
                <a:effectLst/>
                <a:latin typeface="Calibri" panose="020F0502020204030204" pitchFamily="34" charset="0"/>
                <a:ea typeface="Times New Roman" panose="02020603050405020304" pitchFamily="18" charset="0"/>
                <a:hlinkClick r:id="rId3"/>
              </a:rPr>
              <a:t>https://www.valantic.com/en/case-studies/automated-sap-master-data-maintenance-for-suedzucker/</a:t>
            </a:r>
            <a:endParaRPr lang="de-DE" dirty="0"/>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50</a:t>
            </a:fld>
            <a:endParaRPr lang="de-DE" dirty="0"/>
          </a:p>
        </p:txBody>
      </p:sp>
    </p:spTree>
    <p:extLst>
      <p:ext uri="{BB962C8B-B14F-4D97-AF65-F5344CB8AC3E}">
        <p14:creationId xmlns:p14="http://schemas.microsoft.com/office/powerpoint/2010/main" val="4453215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u="sng" dirty="0">
                <a:solidFill>
                  <a:srgbClr val="0000FF"/>
                </a:solidFill>
                <a:effectLst/>
                <a:latin typeface="Calibri" panose="020F0502020204030204" pitchFamily="34" charset="0"/>
                <a:ea typeface="Times New Roman" panose="02020603050405020304" pitchFamily="18" charset="0"/>
                <a:hlinkClick r:id="rId3"/>
              </a:rPr>
              <a:t>https://www.valantic.com/en/case-studies/automated-sap-master-data-maintenance-for-suedzucker/</a:t>
            </a:r>
            <a:endParaRPr lang="de-DE" dirty="0"/>
          </a:p>
          <a:p>
            <a:endParaRPr lang="de-DE" dirty="0"/>
          </a:p>
        </p:txBody>
      </p:sp>
      <p:sp>
        <p:nvSpPr>
          <p:cNvPr id="4" name="Foliennummernplatzhalter 3"/>
          <p:cNvSpPr>
            <a:spLocks noGrp="1"/>
          </p:cNvSpPr>
          <p:nvPr>
            <p:ph type="sldNum" sz="quarter" idx="5"/>
          </p:nvPr>
        </p:nvSpPr>
        <p:spPr/>
        <p:txBody>
          <a:bodyPr/>
          <a:lstStyle/>
          <a:p>
            <a:fld id="{3F057BFC-C343-418D-A1CD-27189FE9D014}" type="slidenum">
              <a:rPr lang="de-DE" smtClean="0"/>
              <a:t>51</a:t>
            </a:fld>
            <a:endParaRPr lang="de-DE" dirty="0"/>
          </a:p>
        </p:txBody>
      </p:sp>
    </p:spTree>
    <p:extLst>
      <p:ext uri="{BB962C8B-B14F-4D97-AF65-F5344CB8AC3E}">
        <p14:creationId xmlns:p14="http://schemas.microsoft.com/office/powerpoint/2010/main" val="26844501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https://www.valantic.com/en/case-studies/hochland-migrates-to-sap-s4hana/</a:t>
            </a:r>
          </a:p>
          <a:p>
            <a:endParaRPr lang="de-DE" dirty="0"/>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52</a:t>
            </a:fld>
            <a:endParaRPr lang="de-DE" dirty="0"/>
          </a:p>
        </p:txBody>
      </p:sp>
    </p:spTree>
    <p:extLst>
      <p:ext uri="{BB962C8B-B14F-4D97-AF65-F5344CB8AC3E}">
        <p14:creationId xmlns:p14="http://schemas.microsoft.com/office/powerpoint/2010/main" val="38289392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https://www.valantic.com/en/case-studies/hochland-migrates-to-sap-s4hana/</a:t>
            </a:r>
          </a:p>
          <a:p>
            <a:endParaRPr lang="de-DE" dirty="0"/>
          </a:p>
        </p:txBody>
      </p:sp>
      <p:sp>
        <p:nvSpPr>
          <p:cNvPr id="4" name="Foliennummernplatzhalter 3"/>
          <p:cNvSpPr>
            <a:spLocks noGrp="1"/>
          </p:cNvSpPr>
          <p:nvPr>
            <p:ph type="sldNum" sz="quarter" idx="5"/>
          </p:nvPr>
        </p:nvSpPr>
        <p:spPr/>
        <p:txBody>
          <a:bodyPr/>
          <a:lstStyle/>
          <a:p>
            <a:fld id="{3F057BFC-C343-418D-A1CD-27189FE9D014}" type="slidenum">
              <a:rPr lang="de-DE" smtClean="0"/>
              <a:t>53</a:t>
            </a:fld>
            <a:endParaRPr lang="de-DE" dirty="0"/>
          </a:p>
        </p:txBody>
      </p:sp>
    </p:spTree>
    <p:extLst>
      <p:ext uri="{BB962C8B-B14F-4D97-AF65-F5344CB8AC3E}">
        <p14:creationId xmlns:p14="http://schemas.microsoft.com/office/powerpoint/2010/main" val="12761047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mn-cs"/>
              </a:rPr>
              <a:t>https://www.valantic.com/en/case-studies/sap-harmonization-homann-feinkost/</a:t>
            </a:r>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54</a:t>
            </a:fld>
            <a:endParaRPr lang="de-DE" dirty="0"/>
          </a:p>
        </p:txBody>
      </p:sp>
    </p:spTree>
    <p:extLst>
      <p:ext uri="{BB962C8B-B14F-4D97-AF65-F5344CB8AC3E}">
        <p14:creationId xmlns:p14="http://schemas.microsoft.com/office/powerpoint/2010/main" val="2133370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a:t>https://www.valantic.com/en/case-studies/connected-planning-at-on/</a:t>
            </a:r>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pPr/>
              <a:t>7</a:t>
            </a:fld>
            <a:endParaRPr lang="de-DE"/>
          </a:p>
        </p:txBody>
      </p:sp>
    </p:spTree>
    <p:extLst>
      <p:ext uri="{BB962C8B-B14F-4D97-AF65-F5344CB8AC3E}">
        <p14:creationId xmlns:p14="http://schemas.microsoft.com/office/powerpoint/2010/main" val="41157713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mn-cs"/>
              </a:rPr>
              <a:t>https://www.valantic.com/en/case-studies/sap-harmonization-homann-feinkost/</a:t>
            </a:r>
            <a:endParaRPr lang="de-DE" dirty="0"/>
          </a:p>
        </p:txBody>
      </p:sp>
      <p:sp>
        <p:nvSpPr>
          <p:cNvPr id="4" name="Foliennummernplatzhalter 3"/>
          <p:cNvSpPr>
            <a:spLocks noGrp="1"/>
          </p:cNvSpPr>
          <p:nvPr>
            <p:ph type="sldNum" sz="quarter" idx="5"/>
          </p:nvPr>
        </p:nvSpPr>
        <p:spPr/>
        <p:txBody>
          <a:bodyPr/>
          <a:lstStyle/>
          <a:p>
            <a:fld id="{3F057BFC-C343-418D-A1CD-27189FE9D014}" type="slidenum">
              <a:rPr lang="de-DE" smtClean="0"/>
              <a:t>55</a:t>
            </a:fld>
            <a:endParaRPr lang="de-DE" dirty="0"/>
          </a:p>
        </p:txBody>
      </p:sp>
    </p:spTree>
    <p:extLst>
      <p:ext uri="{BB962C8B-B14F-4D97-AF65-F5344CB8AC3E}">
        <p14:creationId xmlns:p14="http://schemas.microsoft.com/office/powerpoint/2010/main" val="30474631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mn-cs"/>
              </a:rPr>
              <a:t>https://www.valantic.com/en/case-studies/lorenz-optimizes-material-creation-processes-in-sap-with-master-data-cockpit-from-valantic/</a:t>
            </a:r>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56</a:t>
            </a:fld>
            <a:endParaRPr lang="de-DE" dirty="0"/>
          </a:p>
        </p:txBody>
      </p:sp>
    </p:spTree>
    <p:extLst>
      <p:ext uri="{BB962C8B-B14F-4D97-AF65-F5344CB8AC3E}">
        <p14:creationId xmlns:p14="http://schemas.microsoft.com/office/powerpoint/2010/main" val="41642152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mn-cs"/>
              </a:rPr>
              <a:t>https://www.valantic.com/en/case-studies/lorenz-optimizes-material-creation-processes-in-sap-with-master-data-cockpit-from-valantic/</a:t>
            </a:r>
            <a:endParaRPr lang="de-DE" dirty="0"/>
          </a:p>
        </p:txBody>
      </p:sp>
      <p:sp>
        <p:nvSpPr>
          <p:cNvPr id="4" name="Foliennummernplatzhalter 3"/>
          <p:cNvSpPr>
            <a:spLocks noGrp="1"/>
          </p:cNvSpPr>
          <p:nvPr>
            <p:ph type="sldNum" sz="quarter" idx="5"/>
          </p:nvPr>
        </p:nvSpPr>
        <p:spPr/>
        <p:txBody>
          <a:bodyPr/>
          <a:lstStyle/>
          <a:p>
            <a:fld id="{3F057BFC-C343-418D-A1CD-27189FE9D014}" type="slidenum">
              <a:rPr lang="de-DE" smtClean="0"/>
              <a:t>57</a:t>
            </a:fld>
            <a:endParaRPr lang="de-DE" dirty="0"/>
          </a:p>
        </p:txBody>
      </p:sp>
    </p:spTree>
    <p:extLst>
      <p:ext uri="{BB962C8B-B14F-4D97-AF65-F5344CB8AC3E}">
        <p14:creationId xmlns:p14="http://schemas.microsoft.com/office/powerpoint/2010/main" val="42055512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https://www.valantic.com/en/case-studies/sap-authorization-management-for-vitakraft/</a:t>
            </a:r>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58</a:t>
            </a:fld>
            <a:endParaRPr lang="de-DE" dirty="0"/>
          </a:p>
        </p:txBody>
      </p:sp>
    </p:spTree>
    <p:extLst>
      <p:ext uri="{BB962C8B-B14F-4D97-AF65-F5344CB8AC3E}">
        <p14:creationId xmlns:p14="http://schemas.microsoft.com/office/powerpoint/2010/main" val="579685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https://www.valantic.com/en/case-studies/sap-authorization-management-for-vitakraft/</a:t>
            </a:r>
          </a:p>
          <a:p>
            <a:endParaRPr lang="de-DE" dirty="0"/>
          </a:p>
        </p:txBody>
      </p:sp>
      <p:sp>
        <p:nvSpPr>
          <p:cNvPr id="4" name="Foliennummernplatzhalter 3"/>
          <p:cNvSpPr>
            <a:spLocks noGrp="1"/>
          </p:cNvSpPr>
          <p:nvPr>
            <p:ph type="sldNum" sz="quarter" idx="5"/>
          </p:nvPr>
        </p:nvSpPr>
        <p:spPr/>
        <p:txBody>
          <a:bodyPr/>
          <a:lstStyle/>
          <a:p>
            <a:fld id="{3F057BFC-C343-418D-A1CD-27189FE9D014}" type="slidenum">
              <a:rPr lang="de-DE" smtClean="0"/>
              <a:t>59</a:t>
            </a:fld>
            <a:endParaRPr lang="de-DE" dirty="0"/>
          </a:p>
        </p:txBody>
      </p:sp>
    </p:spTree>
    <p:extLst>
      <p:ext uri="{BB962C8B-B14F-4D97-AF65-F5344CB8AC3E}">
        <p14:creationId xmlns:p14="http://schemas.microsoft.com/office/powerpoint/2010/main" val="42203533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https://www.valantic.com/en/case-studies/wingcopter-flying-logistics-at-its-best/</a:t>
            </a:r>
          </a:p>
        </p:txBody>
      </p:sp>
      <p:sp>
        <p:nvSpPr>
          <p:cNvPr id="4" name="Foliennummernplatzhalter 3"/>
          <p:cNvSpPr>
            <a:spLocks noGrp="1"/>
          </p:cNvSpPr>
          <p:nvPr>
            <p:ph type="sldNum" sz="quarter" idx="5"/>
          </p:nvPr>
        </p:nvSpPr>
        <p:spPr/>
        <p:txBody>
          <a:bodyPr/>
          <a:lstStyle/>
          <a:p>
            <a:fld id="{10ADB628-1FD1-4008-BCF0-1D9E4A879B1C}" type="slidenum">
              <a:rPr lang="de-DE" smtClean="0"/>
              <a:pPr/>
              <a:t>62</a:t>
            </a:fld>
            <a:endParaRPr lang="de-DE"/>
          </a:p>
        </p:txBody>
      </p:sp>
    </p:spTree>
    <p:extLst>
      <p:ext uri="{BB962C8B-B14F-4D97-AF65-F5344CB8AC3E}">
        <p14:creationId xmlns:p14="http://schemas.microsoft.com/office/powerpoint/2010/main" val="41157713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https://www.valantic.com/en/case-studies/wingcopter-flying-logistics-at-its-best/</a:t>
            </a:r>
            <a:endParaRPr lang="de-DE" dirty="0"/>
          </a:p>
        </p:txBody>
      </p:sp>
      <p:sp>
        <p:nvSpPr>
          <p:cNvPr id="4" name="Foliennummernplatzhalter 3"/>
          <p:cNvSpPr>
            <a:spLocks noGrp="1"/>
          </p:cNvSpPr>
          <p:nvPr>
            <p:ph type="sldNum" sz="quarter" idx="5"/>
          </p:nvPr>
        </p:nvSpPr>
        <p:spPr/>
        <p:txBody>
          <a:bodyPr/>
          <a:lstStyle/>
          <a:p>
            <a:fld id="{ABD49E86-5954-4FD5-98E7-5DB293B1B508}" type="slidenum">
              <a:rPr lang="de-DE" smtClean="0"/>
              <a:pPr/>
              <a:t>63</a:t>
            </a:fld>
            <a:endParaRPr lang="de-DE"/>
          </a:p>
        </p:txBody>
      </p:sp>
    </p:spTree>
    <p:extLst>
      <p:ext uri="{BB962C8B-B14F-4D97-AF65-F5344CB8AC3E}">
        <p14:creationId xmlns:p14="http://schemas.microsoft.com/office/powerpoint/2010/main" val="35329454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https://www.valantic.com/en/case-studies/production-and-project-planning-at-waldner/</a:t>
            </a:r>
          </a:p>
        </p:txBody>
      </p:sp>
      <p:sp>
        <p:nvSpPr>
          <p:cNvPr id="4" name="Foliennummernplatzhalter 3"/>
          <p:cNvSpPr>
            <a:spLocks noGrp="1"/>
          </p:cNvSpPr>
          <p:nvPr>
            <p:ph type="sldNum" sz="quarter" idx="5"/>
          </p:nvPr>
        </p:nvSpPr>
        <p:spPr/>
        <p:txBody>
          <a:bodyPr/>
          <a:lstStyle/>
          <a:p>
            <a:fld id="{10ADB628-1FD1-4008-BCF0-1D9E4A879B1C}" type="slidenum">
              <a:rPr lang="de-DE" smtClean="0"/>
              <a:pPr/>
              <a:t>64</a:t>
            </a:fld>
            <a:endParaRPr lang="de-DE"/>
          </a:p>
        </p:txBody>
      </p:sp>
    </p:spTree>
    <p:extLst>
      <p:ext uri="{BB962C8B-B14F-4D97-AF65-F5344CB8AC3E}">
        <p14:creationId xmlns:p14="http://schemas.microsoft.com/office/powerpoint/2010/main" val="41157713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https://www.valantic.com/en/case-studies/production-and-project-planning-at-waldner/</a:t>
            </a:r>
          </a:p>
        </p:txBody>
      </p:sp>
      <p:sp>
        <p:nvSpPr>
          <p:cNvPr id="4" name="Foliennummernplatzhalter 3"/>
          <p:cNvSpPr>
            <a:spLocks noGrp="1"/>
          </p:cNvSpPr>
          <p:nvPr>
            <p:ph type="sldNum" sz="quarter" idx="5"/>
          </p:nvPr>
        </p:nvSpPr>
        <p:spPr/>
        <p:txBody>
          <a:bodyPr/>
          <a:lstStyle/>
          <a:p>
            <a:fld id="{ABD49E86-5954-4FD5-98E7-5DB293B1B508}" type="slidenum">
              <a:rPr lang="de-DE" smtClean="0"/>
              <a:pPr/>
              <a:t>65</a:t>
            </a:fld>
            <a:endParaRPr lang="de-DE"/>
          </a:p>
        </p:txBody>
      </p:sp>
    </p:spTree>
    <p:extLst>
      <p:ext uri="{BB962C8B-B14F-4D97-AF65-F5344CB8AC3E}">
        <p14:creationId xmlns:p14="http://schemas.microsoft.com/office/powerpoint/2010/main" val="29017413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https://www.valantic.com/de/referenzen/mehr-effizienz-und-produktivitaet-bei-tecan/</a:t>
            </a:r>
          </a:p>
        </p:txBody>
      </p:sp>
      <p:sp>
        <p:nvSpPr>
          <p:cNvPr id="4" name="Foliennummernplatzhalter 3"/>
          <p:cNvSpPr>
            <a:spLocks noGrp="1"/>
          </p:cNvSpPr>
          <p:nvPr>
            <p:ph type="sldNum" sz="quarter" idx="5"/>
          </p:nvPr>
        </p:nvSpPr>
        <p:spPr/>
        <p:txBody>
          <a:bodyPr/>
          <a:lstStyle/>
          <a:p>
            <a:fld id="{10ADB628-1FD1-4008-BCF0-1D9E4A879B1C}" type="slidenum">
              <a:rPr lang="de-DE" smtClean="0"/>
              <a:pPr/>
              <a:t>66</a:t>
            </a:fld>
            <a:endParaRPr lang="de-DE"/>
          </a:p>
        </p:txBody>
      </p:sp>
    </p:spTree>
    <p:extLst>
      <p:ext uri="{BB962C8B-B14F-4D97-AF65-F5344CB8AC3E}">
        <p14:creationId xmlns:p14="http://schemas.microsoft.com/office/powerpoint/2010/main" val="4115771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https://www.valantic.com/en/case-studies/connected-planning-at-on/</a:t>
            </a:r>
          </a:p>
        </p:txBody>
      </p:sp>
      <p:sp>
        <p:nvSpPr>
          <p:cNvPr id="4" name="Foliennummernplatzhalter 3"/>
          <p:cNvSpPr>
            <a:spLocks noGrp="1"/>
          </p:cNvSpPr>
          <p:nvPr>
            <p:ph type="sldNum" sz="quarter" idx="5"/>
          </p:nvPr>
        </p:nvSpPr>
        <p:spPr/>
        <p:txBody>
          <a:bodyPr/>
          <a:lstStyle/>
          <a:p>
            <a:fld id="{ABD49E86-5954-4FD5-98E7-5DB293B1B508}" type="slidenum">
              <a:rPr lang="de-DE" smtClean="0"/>
              <a:pPr/>
              <a:t>8</a:t>
            </a:fld>
            <a:endParaRPr lang="de-DE"/>
          </a:p>
        </p:txBody>
      </p:sp>
    </p:spTree>
    <p:extLst>
      <p:ext uri="{BB962C8B-B14F-4D97-AF65-F5344CB8AC3E}">
        <p14:creationId xmlns:p14="http://schemas.microsoft.com/office/powerpoint/2010/main" val="3598750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https://www.valantic.com/de/referenzen/mehr-effizienz-und-produktivitaet-bei-tecan/</a:t>
            </a:r>
          </a:p>
        </p:txBody>
      </p:sp>
      <p:sp>
        <p:nvSpPr>
          <p:cNvPr id="4" name="Foliennummernplatzhalter 3"/>
          <p:cNvSpPr>
            <a:spLocks noGrp="1"/>
          </p:cNvSpPr>
          <p:nvPr>
            <p:ph type="sldNum" sz="quarter" idx="5"/>
          </p:nvPr>
        </p:nvSpPr>
        <p:spPr/>
        <p:txBody>
          <a:bodyPr/>
          <a:lstStyle/>
          <a:p>
            <a:fld id="{ABD49E86-5954-4FD5-98E7-5DB293B1B508}" type="slidenum">
              <a:rPr lang="de-DE" smtClean="0"/>
              <a:pPr/>
              <a:t>67</a:t>
            </a:fld>
            <a:endParaRPr lang="de-DE"/>
          </a:p>
        </p:txBody>
      </p:sp>
    </p:spTree>
    <p:extLst>
      <p:ext uri="{BB962C8B-B14F-4D97-AF65-F5344CB8AC3E}">
        <p14:creationId xmlns:p14="http://schemas.microsoft.com/office/powerpoint/2010/main" val="29017413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https://www.valantic.com/en/case-studies/valantic-optimizes-scm-at-seepex/</a:t>
            </a:r>
          </a:p>
        </p:txBody>
      </p:sp>
      <p:sp>
        <p:nvSpPr>
          <p:cNvPr id="4" name="Foliennummernplatzhalter 3"/>
          <p:cNvSpPr>
            <a:spLocks noGrp="1"/>
          </p:cNvSpPr>
          <p:nvPr>
            <p:ph type="sldNum" sz="quarter" idx="5"/>
          </p:nvPr>
        </p:nvSpPr>
        <p:spPr/>
        <p:txBody>
          <a:bodyPr/>
          <a:lstStyle/>
          <a:p>
            <a:fld id="{10ADB628-1FD1-4008-BCF0-1D9E4A879B1C}" type="slidenum">
              <a:rPr lang="de-DE" smtClean="0"/>
              <a:pPr/>
              <a:t>68</a:t>
            </a:fld>
            <a:endParaRPr lang="de-DE"/>
          </a:p>
        </p:txBody>
      </p:sp>
    </p:spTree>
    <p:extLst>
      <p:ext uri="{BB962C8B-B14F-4D97-AF65-F5344CB8AC3E}">
        <p14:creationId xmlns:p14="http://schemas.microsoft.com/office/powerpoint/2010/main" val="41157713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https://www.valantic.com/en/case-studies/valantic-optimizes-scm-at-seepex/</a:t>
            </a:r>
          </a:p>
        </p:txBody>
      </p:sp>
      <p:sp>
        <p:nvSpPr>
          <p:cNvPr id="4" name="Foliennummernplatzhalter 3"/>
          <p:cNvSpPr>
            <a:spLocks noGrp="1"/>
          </p:cNvSpPr>
          <p:nvPr>
            <p:ph type="sldNum" sz="quarter" idx="5"/>
          </p:nvPr>
        </p:nvSpPr>
        <p:spPr/>
        <p:txBody>
          <a:bodyPr/>
          <a:lstStyle/>
          <a:p>
            <a:fld id="{ABD49E86-5954-4FD5-98E7-5DB293B1B508}" type="slidenum">
              <a:rPr lang="de-DE" smtClean="0"/>
              <a:pPr/>
              <a:t>69</a:t>
            </a:fld>
            <a:endParaRPr lang="de-DE"/>
          </a:p>
        </p:txBody>
      </p:sp>
    </p:spTree>
    <p:extLst>
      <p:ext uri="{BB962C8B-B14F-4D97-AF65-F5344CB8AC3E}">
        <p14:creationId xmlns:p14="http://schemas.microsoft.com/office/powerpoint/2010/main" val="29017413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a:t>https://www.valantic.com/en/case-studies/plastivation-product-lifecycle-management-plm/</a:t>
            </a:r>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pPr/>
              <a:t>70</a:t>
            </a:fld>
            <a:endParaRPr lang="de-DE"/>
          </a:p>
        </p:txBody>
      </p:sp>
    </p:spTree>
    <p:extLst>
      <p:ext uri="{BB962C8B-B14F-4D97-AF65-F5344CB8AC3E}">
        <p14:creationId xmlns:p14="http://schemas.microsoft.com/office/powerpoint/2010/main" val="41157713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https://www.valantic.com/en/case-studies/plastivation-product-lifecycle-management-plm/</a:t>
            </a:r>
          </a:p>
        </p:txBody>
      </p:sp>
      <p:sp>
        <p:nvSpPr>
          <p:cNvPr id="4" name="Foliennummernplatzhalter 3"/>
          <p:cNvSpPr>
            <a:spLocks noGrp="1"/>
          </p:cNvSpPr>
          <p:nvPr>
            <p:ph type="sldNum" sz="quarter" idx="5"/>
          </p:nvPr>
        </p:nvSpPr>
        <p:spPr/>
        <p:txBody>
          <a:bodyPr/>
          <a:lstStyle/>
          <a:p>
            <a:fld id="{ABD49E86-5954-4FD5-98E7-5DB293B1B508}" type="slidenum">
              <a:rPr lang="de-DE" smtClean="0"/>
              <a:pPr/>
              <a:t>71</a:t>
            </a:fld>
            <a:endParaRPr lang="de-DE"/>
          </a:p>
        </p:txBody>
      </p:sp>
    </p:spTree>
    <p:extLst>
      <p:ext uri="{BB962C8B-B14F-4D97-AF65-F5344CB8AC3E}">
        <p14:creationId xmlns:p14="http://schemas.microsoft.com/office/powerpoint/2010/main" val="5408640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https://www.valantic.com/en/case-studies/how-ottobock-increased-on-time-delivery/</a:t>
            </a:r>
          </a:p>
        </p:txBody>
      </p:sp>
      <p:sp>
        <p:nvSpPr>
          <p:cNvPr id="4" name="Foliennummernplatzhalter 3"/>
          <p:cNvSpPr>
            <a:spLocks noGrp="1"/>
          </p:cNvSpPr>
          <p:nvPr>
            <p:ph type="sldNum" sz="quarter" idx="5"/>
          </p:nvPr>
        </p:nvSpPr>
        <p:spPr/>
        <p:txBody>
          <a:bodyPr/>
          <a:lstStyle/>
          <a:p>
            <a:fld id="{10ADB628-1FD1-4008-BCF0-1D9E4A879B1C}" type="slidenum">
              <a:rPr lang="de-DE" smtClean="0"/>
              <a:pPr/>
              <a:t>72</a:t>
            </a:fld>
            <a:endParaRPr lang="de-DE"/>
          </a:p>
        </p:txBody>
      </p:sp>
    </p:spTree>
    <p:extLst>
      <p:ext uri="{BB962C8B-B14F-4D97-AF65-F5344CB8AC3E}">
        <p14:creationId xmlns:p14="http://schemas.microsoft.com/office/powerpoint/2010/main" val="41157713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https://www.valantic.com/en/case-studies/how-ottobock-increased-on-time-delivery/</a:t>
            </a:r>
          </a:p>
        </p:txBody>
      </p:sp>
      <p:sp>
        <p:nvSpPr>
          <p:cNvPr id="4" name="Foliennummernplatzhalter 3"/>
          <p:cNvSpPr>
            <a:spLocks noGrp="1"/>
          </p:cNvSpPr>
          <p:nvPr>
            <p:ph type="sldNum" sz="quarter" idx="5"/>
          </p:nvPr>
        </p:nvSpPr>
        <p:spPr/>
        <p:txBody>
          <a:bodyPr/>
          <a:lstStyle/>
          <a:p>
            <a:fld id="{ABD49E86-5954-4FD5-98E7-5DB293B1B508}" type="slidenum">
              <a:rPr lang="de-DE" smtClean="0"/>
              <a:pPr/>
              <a:t>73</a:t>
            </a:fld>
            <a:endParaRPr lang="de-DE"/>
          </a:p>
        </p:txBody>
      </p:sp>
    </p:spTree>
    <p:extLst>
      <p:ext uri="{BB962C8B-B14F-4D97-AF65-F5344CB8AC3E}">
        <p14:creationId xmlns:p14="http://schemas.microsoft.com/office/powerpoint/2010/main" val="3598750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https://www.valantic.com/en/case-studies/grenzebach-plans-and-controls-supply-chain-processes-with-valantics-waysuite/</a:t>
            </a:r>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74</a:t>
            </a:fld>
            <a:endParaRPr lang="de-DE" dirty="0"/>
          </a:p>
        </p:txBody>
      </p:sp>
    </p:spTree>
    <p:extLst>
      <p:ext uri="{BB962C8B-B14F-4D97-AF65-F5344CB8AC3E}">
        <p14:creationId xmlns:p14="http://schemas.microsoft.com/office/powerpoint/2010/main" val="22875211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https://www.valantic.com/en/case-studies/grenzebach-plans-and-controls-supply-chain-processes-with-valantics-waysuite/</a:t>
            </a:r>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75</a:t>
            </a:fld>
            <a:endParaRPr lang="de-DE" dirty="0"/>
          </a:p>
        </p:txBody>
      </p:sp>
    </p:spTree>
    <p:extLst>
      <p:ext uri="{BB962C8B-B14F-4D97-AF65-F5344CB8AC3E}">
        <p14:creationId xmlns:p14="http://schemas.microsoft.com/office/powerpoint/2010/main" val="38166017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https://www.valantic.com/en/case-studies/multi-plant-planning-with-waysuite-at-behr-bircher-cellpack-bbc/</a:t>
            </a:r>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76</a:t>
            </a:fld>
            <a:endParaRPr lang="de-DE" dirty="0"/>
          </a:p>
        </p:txBody>
      </p:sp>
    </p:spTree>
    <p:extLst>
      <p:ext uri="{BB962C8B-B14F-4D97-AF65-F5344CB8AC3E}">
        <p14:creationId xmlns:p14="http://schemas.microsoft.com/office/powerpoint/2010/main" val="2056864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https://www.valantic.com/en/case-studies/rescue-of-the-company-after-a-cyber-attack/</a:t>
            </a:r>
          </a:p>
        </p:txBody>
      </p:sp>
      <p:sp>
        <p:nvSpPr>
          <p:cNvPr id="4" name="Foliennummernplatzhalter 3"/>
          <p:cNvSpPr>
            <a:spLocks noGrp="1"/>
          </p:cNvSpPr>
          <p:nvPr>
            <p:ph type="sldNum" sz="quarter" idx="5"/>
          </p:nvPr>
        </p:nvSpPr>
        <p:spPr/>
        <p:txBody>
          <a:bodyPr/>
          <a:lstStyle/>
          <a:p>
            <a:fld id="{10ADB628-1FD1-4008-BCF0-1D9E4A879B1C}" type="slidenum">
              <a:rPr lang="de-DE" smtClean="0"/>
              <a:pPr/>
              <a:t>9</a:t>
            </a:fld>
            <a:endParaRPr lang="de-DE"/>
          </a:p>
        </p:txBody>
      </p:sp>
    </p:spTree>
    <p:extLst>
      <p:ext uri="{BB962C8B-B14F-4D97-AF65-F5344CB8AC3E}">
        <p14:creationId xmlns:p14="http://schemas.microsoft.com/office/powerpoint/2010/main" val="41157713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https://www.valantic.com/en/case-studies/multi-plant-planning-with-waysuite-at-behr-bircher-cellpack-bbc/</a:t>
            </a:r>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77</a:t>
            </a:fld>
            <a:endParaRPr lang="de-DE" dirty="0"/>
          </a:p>
        </p:txBody>
      </p:sp>
    </p:spTree>
    <p:extLst>
      <p:ext uri="{BB962C8B-B14F-4D97-AF65-F5344CB8AC3E}">
        <p14:creationId xmlns:p14="http://schemas.microsoft.com/office/powerpoint/2010/main" val="41093528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mn-cs"/>
              </a:rPr>
              <a:t>https://www.valantic.com/en/case-studies/optimization-of-procurement-processes-at-the-knitting-machine-manufacturer-stoll/</a:t>
            </a:r>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78</a:t>
            </a:fld>
            <a:endParaRPr lang="de-DE" dirty="0"/>
          </a:p>
        </p:txBody>
      </p:sp>
    </p:spTree>
    <p:extLst>
      <p:ext uri="{BB962C8B-B14F-4D97-AF65-F5344CB8AC3E}">
        <p14:creationId xmlns:p14="http://schemas.microsoft.com/office/powerpoint/2010/main" val="26463330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mn-cs"/>
              </a:rPr>
              <a:t>https://www.valantic.com/en/case-studies/optimization-of-procurement-processes-at-the-knitting-machine-manufacturer-stoll/</a:t>
            </a:r>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79</a:t>
            </a:fld>
            <a:endParaRPr lang="de-DE" dirty="0"/>
          </a:p>
        </p:txBody>
      </p:sp>
    </p:spTree>
    <p:extLst>
      <p:ext uri="{BB962C8B-B14F-4D97-AF65-F5344CB8AC3E}">
        <p14:creationId xmlns:p14="http://schemas.microsoft.com/office/powerpoint/2010/main" val="11223133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https://www.valantic.com/en/case-studies/hohner-and-sonor-optimize-supply-chain-management-with-wayrts/</a:t>
            </a:r>
          </a:p>
          <a:p>
            <a:endParaRPr lang="de-DE" dirty="0"/>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80</a:t>
            </a:fld>
            <a:endParaRPr lang="de-DE" dirty="0"/>
          </a:p>
        </p:txBody>
      </p:sp>
    </p:spTree>
    <p:extLst>
      <p:ext uri="{BB962C8B-B14F-4D97-AF65-F5344CB8AC3E}">
        <p14:creationId xmlns:p14="http://schemas.microsoft.com/office/powerpoint/2010/main" val="21511216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https://www.valantic.com/en/case-studies/hohner-and-sonor-optimize-supply-chain-management-with-wayrts/</a:t>
            </a:r>
          </a:p>
        </p:txBody>
      </p:sp>
      <p:sp>
        <p:nvSpPr>
          <p:cNvPr id="4" name="Foliennummernplatzhalter 3"/>
          <p:cNvSpPr>
            <a:spLocks noGrp="1"/>
          </p:cNvSpPr>
          <p:nvPr>
            <p:ph type="sldNum" sz="quarter" idx="5"/>
          </p:nvPr>
        </p:nvSpPr>
        <p:spPr/>
        <p:txBody>
          <a:bodyPr/>
          <a:lstStyle/>
          <a:p>
            <a:fld id="{3F057BFC-C343-418D-A1CD-27189FE9D014}" type="slidenum">
              <a:rPr lang="de-DE" smtClean="0"/>
              <a:t>81</a:t>
            </a:fld>
            <a:endParaRPr lang="de-DE" dirty="0"/>
          </a:p>
        </p:txBody>
      </p:sp>
    </p:spTree>
    <p:extLst>
      <p:ext uri="{BB962C8B-B14F-4D97-AF65-F5344CB8AC3E}">
        <p14:creationId xmlns:p14="http://schemas.microsoft.com/office/powerpoint/2010/main" val="24353957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Case Study: https://www.valantic.com/en/case-studies/thyssenkrupp-takes-the-leap-to-the-cloud-with-sap-ibp/</a:t>
            </a:r>
          </a:p>
        </p:txBody>
      </p:sp>
      <p:sp>
        <p:nvSpPr>
          <p:cNvPr id="4" name="Foliennummernplatzhalter 3"/>
          <p:cNvSpPr>
            <a:spLocks noGrp="1"/>
          </p:cNvSpPr>
          <p:nvPr>
            <p:ph type="sldNum" sz="quarter" idx="5"/>
          </p:nvPr>
        </p:nvSpPr>
        <p:spPr/>
        <p:txBody>
          <a:bodyPr/>
          <a:lstStyle/>
          <a:p>
            <a:fld id="{10ADB628-1FD1-4008-BCF0-1D9E4A879B1C}" type="slidenum">
              <a:rPr lang="de-DE" smtClean="0"/>
              <a:t>82</a:t>
            </a:fld>
            <a:endParaRPr lang="de-DE" dirty="0"/>
          </a:p>
        </p:txBody>
      </p:sp>
    </p:spTree>
    <p:extLst>
      <p:ext uri="{BB962C8B-B14F-4D97-AF65-F5344CB8AC3E}">
        <p14:creationId xmlns:p14="http://schemas.microsoft.com/office/powerpoint/2010/main" val="30425177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Case Study: https://www.valantic.com/en/case-studies/thyssenkrupp-takes-the-leap-to-the-cloud-with-sap-ibp/</a:t>
            </a:r>
          </a:p>
        </p:txBody>
      </p:sp>
      <p:sp>
        <p:nvSpPr>
          <p:cNvPr id="4" name="Foliennummernplatzhalter 3"/>
          <p:cNvSpPr>
            <a:spLocks noGrp="1"/>
          </p:cNvSpPr>
          <p:nvPr>
            <p:ph type="sldNum" sz="quarter" idx="5"/>
          </p:nvPr>
        </p:nvSpPr>
        <p:spPr/>
        <p:txBody>
          <a:bodyPr/>
          <a:lstStyle/>
          <a:p>
            <a:fld id="{3F057BFC-C343-418D-A1CD-27189FE9D014}" type="slidenum">
              <a:rPr lang="de-DE" smtClean="0"/>
              <a:t>83</a:t>
            </a:fld>
            <a:endParaRPr lang="de-DE" dirty="0"/>
          </a:p>
        </p:txBody>
      </p:sp>
    </p:spTree>
    <p:extLst>
      <p:ext uri="{BB962C8B-B14F-4D97-AF65-F5344CB8AC3E}">
        <p14:creationId xmlns:p14="http://schemas.microsoft.com/office/powerpoint/2010/main" val="13182510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https://www.valantic.com/en/case-studies/all-round-support-for-simplon/</a:t>
            </a:r>
          </a:p>
        </p:txBody>
      </p:sp>
      <p:sp>
        <p:nvSpPr>
          <p:cNvPr id="4" name="Foliennummernplatzhalter 3"/>
          <p:cNvSpPr>
            <a:spLocks noGrp="1"/>
          </p:cNvSpPr>
          <p:nvPr>
            <p:ph type="sldNum" sz="quarter" idx="5"/>
          </p:nvPr>
        </p:nvSpPr>
        <p:spPr/>
        <p:txBody>
          <a:bodyPr/>
          <a:lstStyle/>
          <a:p>
            <a:fld id="{10ADB628-1FD1-4008-BCF0-1D9E4A879B1C}" type="slidenum">
              <a:rPr lang="de-DE" smtClean="0"/>
              <a:pPr/>
              <a:t>85</a:t>
            </a:fld>
            <a:endParaRPr lang="de-DE"/>
          </a:p>
        </p:txBody>
      </p:sp>
    </p:spTree>
    <p:extLst>
      <p:ext uri="{BB962C8B-B14F-4D97-AF65-F5344CB8AC3E}">
        <p14:creationId xmlns:p14="http://schemas.microsoft.com/office/powerpoint/2010/main" val="41157713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https://www.valantic.com/en/case-studies/all-round-support-for-simplon/</a:t>
            </a:r>
            <a:endParaRPr lang="de-DE" dirty="0"/>
          </a:p>
        </p:txBody>
      </p:sp>
      <p:sp>
        <p:nvSpPr>
          <p:cNvPr id="4" name="Foliennummernplatzhalter 3"/>
          <p:cNvSpPr>
            <a:spLocks noGrp="1"/>
          </p:cNvSpPr>
          <p:nvPr>
            <p:ph type="sldNum" sz="quarter" idx="5"/>
          </p:nvPr>
        </p:nvSpPr>
        <p:spPr/>
        <p:txBody>
          <a:bodyPr/>
          <a:lstStyle/>
          <a:p>
            <a:fld id="{ABD49E86-5954-4FD5-98E7-5DB293B1B508}" type="slidenum">
              <a:rPr lang="de-DE" smtClean="0"/>
              <a:pPr/>
              <a:t>86</a:t>
            </a:fld>
            <a:endParaRPr lang="de-DE"/>
          </a:p>
        </p:txBody>
      </p:sp>
    </p:spTree>
    <p:extLst>
      <p:ext uri="{BB962C8B-B14F-4D97-AF65-F5344CB8AC3E}">
        <p14:creationId xmlns:p14="http://schemas.microsoft.com/office/powerpoint/2010/main" val="290174138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https://www.valantic.com/en/case-studies/customer-typology-for-mainzer-stadtwerke/</a:t>
            </a:r>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pPr/>
              <a:t>87</a:t>
            </a:fld>
            <a:endParaRPr lang="de-DE"/>
          </a:p>
        </p:txBody>
      </p:sp>
    </p:spTree>
    <p:extLst>
      <p:ext uri="{BB962C8B-B14F-4D97-AF65-F5344CB8AC3E}">
        <p14:creationId xmlns:p14="http://schemas.microsoft.com/office/powerpoint/2010/main" val="4115771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https://www.valantic.com/en/case-studies/rescue-of-the-company-after-a-cyber-attack/</a:t>
            </a:r>
          </a:p>
        </p:txBody>
      </p:sp>
      <p:sp>
        <p:nvSpPr>
          <p:cNvPr id="4" name="Foliennummernplatzhalter 3"/>
          <p:cNvSpPr>
            <a:spLocks noGrp="1"/>
          </p:cNvSpPr>
          <p:nvPr>
            <p:ph type="sldNum" sz="quarter" idx="5"/>
          </p:nvPr>
        </p:nvSpPr>
        <p:spPr/>
        <p:txBody>
          <a:bodyPr/>
          <a:lstStyle/>
          <a:p>
            <a:fld id="{ABD49E86-5954-4FD5-98E7-5DB293B1B508}" type="slidenum">
              <a:rPr lang="de-DE" smtClean="0"/>
              <a:pPr/>
              <a:t>10</a:t>
            </a:fld>
            <a:endParaRPr lang="de-DE"/>
          </a:p>
        </p:txBody>
      </p:sp>
    </p:spTree>
    <p:extLst>
      <p:ext uri="{BB962C8B-B14F-4D97-AF65-F5344CB8AC3E}">
        <p14:creationId xmlns:p14="http://schemas.microsoft.com/office/powerpoint/2010/main" val="35329454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https://www.valantic.com/en/case-studies/customer-typology-for-mainzer-stadtwerke/</a:t>
            </a:r>
          </a:p>
        </p:txBody>
      </p:sp>
      <p:sp>
        <p:nvSpPr>
          <p:cNvPr id="4" name="Foliennummernplatzhalter 3"/>
          <p:cNvSpPr>
            <a:spLocks noGrp="1"/>
          </p:cNvSpPr>
          <p:nvPr>
            <p:ph type="sldNum" sz="quarter" idx="5"/>
          </p:nvPr>
        </p:nvSpPr>
        <p:spPr/>
        <p:txBody>
          <a:bodyPr/>
          <a:lstStyle/>
          <a:p>
            <a:fld id="{ABD49E86-5954-4FD5-98E7-5DB293B1B508}" type="slidenum">
              <a:rPr lang="de-DE" smtClean="0"/>
              <a:pPr/>
              <a:t>88</a:t>
            </a:fld>
            <a:endParaRPr lang="de-DE"/>
          </a:p>
        </p:txBody>
      </p:sp>
    </p:spTree>
    <p:extLst>
      <p:ext uri="{BB962C8B-B14F-4D97-AF65-F5344CB8AC3E}">
        <p14:creationId xmlns:p14="http://schemas.microsoft.com/office/powerpoint/2010/main" val="3598750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a:t>https://www.valantic.com/en/case-studies/hofats-an-online-store-that-has-it-all/</a:t>
            </a:r>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pPr/>
              <a:t>89</a:t>
            </a:fld>
            <a:endParaRPr lang="de-DE"/>
          </a:p>
        </p:txBody>
      </p:sp>
    </p:spTree>
    <p:extLst>
      <p:ext uri="{BB962C8B-B14F-4D97-AF65-F5344CB8AC3E}">
        <p14:creationId xmlns:p14="http://schemas.microsoft.com/office/powerpoint/2010/main" val="41157713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https://www.valantic.com/en/case-studies/hofats-an-online-store-that-has-it-all/</a:t>
            </a:r>
          </a:p>
        </p:txBody>
      </p:sp>
      <p:sp>
        <p:nvSpPr>
          <p:cNvPr id="4" name="Foliennummernplatzhalter 3"/>
          <p:cNvSpPr>
            <a:spLocks noGrp="1"/>
          </p:cNvSpPr>
          <p:nvPr>
            <p:ph type="sldNum" sz="quarter" idx="5"/>
          </p:nvPr>
        </p:nvSpPr>
        <p:spPr/>
        <p:txBody>
          <a:bodyPr/>
          <a:lstStyle/>
          <a:p>
            <a:fld id="{ABD49E86-5954-4FD5-98E7-5DB293B1B508}" type="slidenum">
              <a:rPr lang="de-DE" smtClean="0"/>
              <a:pPr/>
              <a:t>90</a:t>
            </a:fld>
            <a:endParaRPr lang="de-DE"/>
          </a:p>
        </p:txBody>
      </p:sp>
    </p:spTree>
    <p:extLst>
      <p:ext uri="{BB962C8B-B14F-4D97-AF65-F5344CB8AC3E}">
        <p14:creationId xmlns:p14="http://schemas.microsoft.com/office/powerpoint/2010/main" val="3598750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https://www.valantic.com/en/case-studies/esa-improves-its-online-store-with-automated-e2e-tests/</a:t>
            </a:r>
            <a:endParaRPr lang="de-DE" dirty="0"/>
          </a:p>
        </p:txBody>
      </p:sp>
      <p:sp>
        <p:nvSpPr>
          <p:cNvPr id="4" name="Foliennummernplatzhalter 3"/>
          <p:cNvSpPr>
            <a:spLocks noGrp="1"/>
          </p:cNvSpPr>
          <p:nvPr>
            <p:ph type="sldNum" sz="quarter" idx="5"/>
          </p:nvPr>
        </p:nvSpPr>
        <p:spPr/>
        <p:txBody>
          <a:bodyPr/>
          <a:lstStyle/>
          <a:p>
            <a:fld id="{D3C8BAC1-73EE-4910-9F40-9EB27DFEF026}" type="slidenum">
              <a:rPr lang="de-DE" smtClean="0"/>
              <a:pPr/>
              <a:t>91</a:t>
            </a:fld>
            <a:endParaRPr lang="de-DE"/>
          </a:p>
        </p:txBody>
      </p:sp>
    </p:spTree>
    <p:extLst>
      <p:ext uri="{BB962C8B-B14F-4D97-AF65-F5344CB8AC3E}">
        <p14:creationId xmlns:p14="http://schemas.microsoft.com/office/powerpoint/2010/main" val="15102030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https://www.valantic.com/en/case-studies/esa-improves-its-online-store-with-automated-e2e-tests/</a:t>
            </a:r>
          </a:p>
        </p:txBody>
      </p:sp>
      <p:sp>
        <p:nvSpPr>
          <p:cNvPr id="4" name="Foliennummernplatzhalter 3"/>
          <p:cNvSpPr>
            <a:spLocks noGrp="1"/>
          </p:cNvSpPr>
          <p:nvPr>
            <p:ph type="sldNum" sz="quarter" idx="5"/>
          </p:nvPr>
        </p:nvSpPr>
        <p:spPr/>
        <p:txBody>
          <a:bodyPr/>
          <a:lstStyle/>
          <a:p>
            <a:fld id="{D3C8BAC1-73EE-4910-9F40-9EB27DFEF026}" type="slidenum">
              <a:rPr lang="de-DE" smtClean="0"/>
              <a:pPr/>
              <a:t>92</a:t>
            </a:fld>
            <a:endParaRPr lang="de-DE"/>
          </a:p>
        </p:txBody>
      </p:sp>
    </p:spTree>
    <p:extLst>
      <p:ext uri="{BB962C8B-B14F-4D97-AF65-F5344CB8AC3E}">
        <p14:creationId xmlns:p14="http://schemas.microsoft.com/office/powerpoint/2010/main" val="2307579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https://www.valantic.com/en/case-studies/burger-king/</a:t>
            </a:r>
          </a:p>
        </p:txBody>
      </p:sp>
      <p:sp>
        <p:nvSpPr>
          <p:cNvPr id="4" name="Foliennummernplatzhalter 3"/>
          <p:cNvSpPr>
            <a:spLocks noGrp="1"/>
          </p:cNvSpPr>
          <p:nvPr>
            <p:ph type="sldNum" sz="quarter" idx="5"/>
          </p:nvPr>
        </p:nvSpPr>
        <p:spPr/>
        <p:txBody>
          <a:bodyPr/>
          <a:lstStyle/>
          <a:p>
            <a:fld id="{10ADB628-1FD1-4008-BCF0-1D9E4A879B1C}" type="slidenum">
              <a:rPr lang="de-DE" smtClean="0"/>
              <a:pPr/>
              <a:t>93</a:t>
            </a:fld>
            <a:endParaRPr lang="de-DE" dirty="0"/>
          </a:p>
        </p:txBody>
      </p:sp>
    </p:spTree>
    <p:extLst>
      <p:ext uri="{BB962C8B-B14F-4D97-AF65-F5344CB8AC3E}">
        <p14:creationId xmlns:p14="http://schemas.microsoft.com/office/powerpoint/2010/main" val="411577132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https://www.valantic.com/en/case-studies/burger-king/</a:t>
            </a:r>
            <a:endParaRPr lang="de-DE" dirty="0"/>
          </a:p>
        </p:txBody>
      </p:sp>
      <p:sp>
        <p:nvSpPr>
          <p:cNvPr id="4" name="Foliennummernplatzhalter 3"/>
          <p:cNvSpPr>
            <a:spLocks noGrp="1"/>
          </p:cNvSpPr>
          <p:nvPr>
            <p:ph type="sldNum" sz="quarter" idx="5"/>
          </p:nvPr>
        </p:nvSpPr>
        <p:spPr/>
        <p:txBody>
          <a:bodyPr/>
          <a:lstStyle/>
          <a:p>
            <a:fld id="{ABD49E86-5954-4FD5-98E7-5DB293B1B508}" type="slidenum">
              <a:rPr lang="de-DE" smtClean="0"/>
              <a:pPr/>
              <a:t>94</a:t>
            </a:fld>
            <a:endParaRPr lang="de-DE"/>
          </a:p>
        </p:txBody>
      </p:sp>
    </p:spTree>
    <p:extLst>
      <p:ext uri="{BB962C8B-B14F-4D97-AF65-F5344CB8AC3E}">
        <p14:creationId xmlns:p14="http://schemas.microsoft.com/office/powerpoint/2010/main" val="6012139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a:t>https://www.valantic.com/en/case-studies/a-state-of-the-art-online-presence-for-bosch/</a:t>
            </a:r>
          </a:p>
        </p:txBody>
      </p:sp>
      <p:sp>
        <p:nvSpPr>
          <p:cNvPr id="4" name="Foliennummernplatzhalter 3"/>
          <p:cNvSpPr>
            <a:spLocks noGrp="1"/>
          </p:cNvSpPr>
          <p:nvPr>
            <p:ph type="sldNum" sz="quarter" idx="5"/>
          </p:nvPr>
        </p:nvSpPr>
        <p:spPr/>
        <p:txBody>
          <a:bodyPr/>
          <a:lstStyle/>
          <a:p>
            <a:fld id="{10ADB628-1FD1-4008-BCF0-1D9E4A879B1C}" type="slidenum">
              <a:rPr lang="de-DE" smtClean="0"/>
              <a:pPr/>
              <a:t>95</a:t>
            </a:fld>
            <a:endParaRPr lang="de-DE"/>
          </a:p>
        </p:txBody>
      </p:sp>
    </p:spTree>
    <p:extLst>
      <p:ext uri="{BB962C8B-B14F-4D97-AF65-F5344CB8AC3E}">
        <p14:creationId xmlns:p14="http://schemas.microsoft.com/office/powerpoint/2010/main" val="411577132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https://www.valantic.com/en/case-studies/a-state-of-the-art-online-presence-for-bosch/</a:t>
            </a:r>
          </a:p>
        </p:txBody>
      </p:sp>
      <p:sp>
        <p:nvSpPr>
          <p:cNvPr id="4" name="Foliennummernplatzhalter 3"/>
          <p:cNvSpPr>
            <a:spLocks noGrp="1"/>
          </p:cNvSpPr>
          <p:nvPr>
            <p:ph type="sldNum" sz="quarter" idx="5"/>
          </p:nvPr>
        </p:nvSpPr>
        <p:spPr/>
        <p:txBody>
          <a:bodyPr/>
          <a:lstStyle/>
          <a:p>
            <a:fld id="{ABD49E86-5954-4FD5-98E7-5DB293B1B508}" type="slidenum">
              <a:rPr lang="de-DE" smtClean="0"/>
              <a:pPr/>
              <a:t>96</a:t>
            </a:fld>
            <a:endParaRPr lang="de-DE"/>
          </a:p>
        </p:txBody>
      </p:sp>
    </p:spTree>
    <p:extLst>
      <p:ext uri="{BB962C8B-B14F-4D97-AF65-F5344CB8AC3E}">
        <p14:creationId xmlns:p14="http://schemas.microsoft.com/office/powerpoint/2010/main" val="3598750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3F057BFC-C343-418D-A1CD-27189FE9D014}" type="slidenum">
              <a:rPr lang="de-DE" smtClean="0"/>
              <a:t>98</a:t>
            </a:fld>
            <a:endParaRPr lang="de-DE" dirty="0"/>
          </a:p>
        </p:txBody>
      </p:sp>
    </p:spTree>
    <p:extLst>
      <p:ext uri="{BB962C8B-B14F-4D97-AF65-F5344CB8AC3E}">
        <p14:creationId xmlns:p14="http://schemas.microsoft.com/office/powerpoint/2010/main" val="852970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https://www.valantic.com/en/case-studies/portfolio-management-at-helsana/</a:t>
            </a:r>
          </a:p>
        </p:txBody>
      </p:sp>
      <p:sp>
        <p:nvSpPr>
          <p:cNvPr id="4" name="Foliennummernplatzhalter 3"/>
          <p:cNvSpPr>
            <a:spLocks noGrp="1"/>
          </p:cNvSpPr>
          <p:nvPr>
            <p:ph type="sldNum" sz="quarter" idx="5"/>
          </p:nvPr>
        </p:nvSpPr>
        <p:spPr/>
        <p:txBody>
          <a:bodyPr/>
          <a:lstStyle/>
          <a:p>
            <a:fld id="{10ADB628-1FD1-4008-BCF0-1D9E4A879B1C}" type="slidenum">
              <a:rPr lang="de-DE" smtClean="0"/>
              <a:t>11</a:t>
            </a:fld>
            <a:endParaRPr lang="de-DE" dirty="0"/>
          </a:p>
        </p:txBody>
      </p:sp>
    </p:spTree>
    <p:extLst>
      <p:ext uri="{BB962C8B-B14F-4D97-AF65-F5344CB8AC3E}">
        <p14:creationId xmlns:p14="http://schemas.microsoft.com/office/powerpoint/2010/main" val="411577132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3F057BFC-C343-418D-A1CD-27189FE9D014}" type="slidenum">
              <a:rPr lang="de-DE" smtClean="0"/>
              <a:t>100</a:t>
            </a:fld>
            <a:endParaRPr lang="de-DE" dirty="0"/>
          </a:p>
        </p:txBody>
      </p:sp>
    </p:spTree>
    <p:extLst>
      <p:ext uri="{BB962C8B-B14F-4D97-AF65-F5344CB8AC3E}">
        <p14:creationId xmlns:p14="http://schemas.microsoft.com/office/powerpoint/2010/main" val="11534280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t>
            </a:r>
          </a:p>
        </p:txBody>
      </p:sp>
      <p:sp>
        <p:nvSpPr>
          <p:cNvPr id="4" name="Foliennummernplatzhalter 3"/>
          <p:cNvSpPr>
            <a:spLocks noGrp="1"/>
          </p:cNvSpPr>
          <p:nvPr>
            <p:ph type="sldNum" sz="quarter" idx="5"/>
          </p:nvPr>
        </p:nvSpPr>
        <p:spPr/>
        <p:txBody>
          <a:bodyPr/>
          <a:lstStyle/>
          <a:p>
            <a:fld id="{3F057BFC-C343-418D-A1CD-27189FE9D014}" type="slidenum">
              <a:rPr lang="de-DE" smtClean="0"/>
              <a:t>102</a:t>
            </a:fld>
            <a:endParaRPr lang="de-DE" dirty="0"/>
          </a:p>
        </p:txBody>
      </p:sp>
    </p:spTree>
    <p:extLst>
      <p:ext uri="{BB962C8B-B14F-4D97-AF65-F5344CB8AC3E}">
        <p14:creationId xmlns:p14="http://schemas.microsoft.com/office/powerpoint/2010/main" val="428613563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103</a:t>
            </a:fld>
            <a:endParaRPr lang="de-DE" dirty="0"/>
          </a:p>
        </p:txBody>
      </p:sp>
    </p:spTree>
    <p:extLst>
      <p:ext uri="{BB962C8B-B14F-4D97-AF65-F5344CB8AC3E}">
        <p14:creationId xmlns:p14="http://schemas.microsoft.com/office/powerpoint/2010/main" val="20478596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3F057BFC-C343-418D-A1CD-27189FE9D014}" type="slidenum">
              <a:rPr lang="de-DE" smtClean="0"/>
              <a:t>104</a:t>
            </a:fld>
            <a:endParaRPr lang="de-DE" dirty="0"/>
          </a:p>
        </p:txBody>
      </p:sp>
    </p:spTree>
    <p:extLst>
      <p:ext uri="{BB962C8B-B14F-4D97-AF65-F5344CB8AC3E}">
        <p14:creationId xmlns:p14="http://schemas.microsoft.com/office/powerpoint/2010/main" val="34566688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3F057BFC-C343-418D-A1CD-27189FE9D014}" type="slidenum">
              <a:rPr lang="de-DE" smtClean="0"/>
              <a:t>108</a:t>
            </a:fld>
            <a:endParaRPr lang="de-DE" dirty="0"/>
          </a:p>
        </p:txBody>
      </p:sp>
    </p:spTree>
    <p:extLst>
      <p:ext uri="{BB962C8B-B14F-4D97-AF65-F5344CB8AC3E}">
        <p14:creationId xmlns:p14="http://schemas.microsoft.com/office/powerpoint/2010/main" val="395069225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t>
            </a:r>
          </a:p>
          <a:p>
            <a:endParaRPr lang="de-DE" dirty="0"/>
          </a:p>
        </p:txBody>
      </p:sp>
      <p:sp>
        <p:nvSpPr>
          <p:cNvPr id="4" name="Foliennummernplatzhalter 3"/>
          <p:cNvSpPr>
            <a:spLocks noGrp="1"/>
          </p:cNvSpPr>
          <p:nvPr>
            <p:ph type="sldNum" sz="quarter" idx="5"/>
          </p:nvPr>
        </p:nvSpPr>
        <p:spPr/>
        <p:txBody>
          <a:bodyPr/>
          <a:lstStyle/>
          <a:p>
            <a:fld id="{3F057BFC-C343-418D-A1CD-27189FE9D014}" type="slidenum">
              <a:rPr lang="de-DE" smtClean="0"/>
              <a:t>110</a:t>
            </a:fld>
            <a:endParaRPr lang="de-DE" dirty="0"/>
          </a:p>
        </p:txBody>
      </p:sp>
    </p:spTree>
    <p:extLst>
      <p:ext uri="{BB962C8B-B14F-4D97-AF65-F5344CB8AC3E}">
        <p14:creationId xmlns:p14="http://schemas.microsoft.com/office/powerpoint/2010/main" val="14294014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3F057BFC-C343-418D-A1CD-27189FE9D014}" type="slidenum">
              <a:rPr lang="de-DE" smtClean="0"/>
              <a:t>112</a:t>
            </a:fld>
            <a:endParaRPr lang="de-DE" dirty="0"/>
          </a:p>
        </p:txBody>
      </p:sp>
    </p:spTree>
    <p:extLst>
      <p:ext uri="{BB962C8B-B14F-4D97-AF65-F5344CB8AC3E}">
        <p14:creationId xmlns:p14="http://schemas.microsoft.com/office/powerpoint/2010/main" val="29000647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https://www.valantic.com/en/case-studies/b2b-platform-for-sonepar-suisse/</a:t>
            </a:r>
          </a:p>
          <a:p>
            <a:endParaRPr lang="de-DE" dirty="0"/>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113</a:t>
            </a:fld>
            <a:endParaRPr lang="de-DE" dirty="0"/>
          </a:p>
        </p:txBody>
      </p:sp>
    </p:spTree>
    <p:extLst>
      <p:ext uri="{BB962C8B-B14F-4D97-AF65-F5344CB8AC3E}">
        <p14:creationId xmlns:p14="http://schemas.microsoft.com/office/powerpoint/2010/main" val="425692733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https://www.valantic.com/en/case-studies/b2b-platform-for-sonepar-suisse/</a:t>
            </a:r>
          </a:p>
        </p:txBody>
      </p:sp>
      <p:sp>
        <p:nvSpPr>
          <p:cNvPr id="4" name="Foliennummernplatzhalter 3"/>
          <p:cNvSpPr>
            <a:spLocks noGrp="1"/>
          </p:cNvSpPr>
          <p:nvPr>
            <p:ph type="sldNum" sz="quarter" idx="5"/>
          </p:nvPr>
        </p:nvSpPr>
        <p:spPr/>
        <p:txBody>
          <a:bodyPr/>
          <a:lstStyle/>
          <a:p>
            <a:fld id="{3F057BFC-C343-418D-A1CD-27189FE9D014}" type="slidenum">
              <a:rPr lang="de-DE" smtClean="0"/>
              <a:t>114</a:t>
            </a:fld>
            <a:endParaRPr lang="de-DE" dirty="0"/>
          </a:p>
        </p:txBody>
      </p:sp>
    </p:spTree>
    <p:extLst>
      <p:ext uri="{BB962C8B-B14F-4D97-AF65-F5344CB8AC3E}">
        <p14:creationId xmlns:p14="http://schemas.microsoft.com/office/powerpoint/2010/main" val="141657416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https://www.valantic.com/en/case-studies/spaeter-counts-on-augmented-shop-experience-with-pimcore/</a:t>
            </a:r>
          </a:p>
          <a:p>
            <a:endParaRPr lang="de-DE" dirty="0"/>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115</a:t>
            </a:fld>
            <a:endParaRPr lang="de-DE" dirty="0"/>
          </a:p>
        </p:txBody>
      </p:sp>
    </p:spTree>
    <p:extLst>
      <p:ext uri="{BB962C8B-B14F-4D97-AF65-F5344CB8AC3E}">
        <p14:creationId xmlns:p14="http://schemas.microsoft.com/office/powerpoint/2010/main" val="6872646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4.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4.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4.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4.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30.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xml"/><Relationship Id="rId1" Type="http://schemas.openxmlformats.org/officeDocument/2006/relationships/tags" Target="../tags/tag33.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xml"/><Relationship Id="rId1" Type="http://schemas.openxmlformats.org/officeDocument/2006/relationships/tags" Target="../tags/tag34.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35.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xml"/><Relationship Id="rId1" Type="http://schemas.openxmlformats.org/officeDocument/2006/relationships/tags" Target="../tags/tag37.xml"/><Relationship Id="rId4" Type="http://schemas.openxmlformats.org/officeDocument/2006/relationships/image" Target="../media/image4.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1.xml"/><Relationship Id="rId1" Type="http://schemas.openxmlformats.org/officeDocument/2006/relationships/tags" Target="../tags/tag38.xml"/><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xml"/><Relationship Id="rId1" Type="http://schemas.openxmlformats.org/officeDocument/2006/relationships/tags" Target="../tags/tag39.xml"/><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1.xml"/><Relationship Id="rId1" Type="http://schemas.openxmlformats.org/officeDocument/2006/relationships/tags" Target="../tags/tag40.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xml"/><Relationship Id="rId1" Type="http://schemas.openxmlformats.org/officeDocument/2006/relationships/tags" Target="../tags/tag41.xml"/><Relationship Id="rId4" Type="http://schemas.openxmlformats.org/officeDocument/2006/relationships/image" Target="../media/image4.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1.xml"/><Relationship Id="rId1" Type="http://schemas.openxmlformats.org/officeDocument/2006/relationships/tags" Target="../tags/tag43.xml"/><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1.xml"/><Relationship Id="rId1" Type="http://schemas.openxmlformats.org/officeDocument/2006/relationships/tags" Target="../tags/tag44.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1.xml"/><Relationship Id="rId1" Type="http://schemas.openxmlformats.org/officeDocument/2006/relationships/tags" Target="../tags/tag4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1.xml"/><Relationship Id="rId1" Type="http://schemas.openxmlformats.org/officeDocument/2006/relationships/tags" Target="../tags/tag46.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1.xml"/><Relationship Id="rId1" Type="http://schemas.openxmlformats.org/officeDocument/2006/relationships/tags" Target="../tags/tag47.xml"/><Relationship Id="rId4" Type="http://schemas.openxmlformats.org/officeDocument/2006/relationships/image" Target="../media/image4.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1.xml"/><Relationship Id="rId1" Type="http://schemas.openxmlformats.org/officeDocument/2006/relationships/tags" Target="../tags/tag48.xml"/><Relationship Id="rId4" Type="http://schemas.openxmlformats.org/officeDocument/2006/relationships/image" Target="../media/image4.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4.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4.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1.xml"/><Relationship Id="rId1" Type="http://schemas.openxmlformats.org/officeDocument/2006/relationships/tags" Target="../tags/tag52.xml"/><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1.xml"/><Relationship Id="rId1" Type="http://schemas.openxmlformats.org/officeDocument/2006/relationships/tags" Target="../tags/tag53.xml"/><Relationship Id="rId4" Type="http://schemas.openxmlformats.org/officeDocument/2006/relationships/image" Target="../media/image4.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1.xml"/><Relationship Id="rId1" Type="http://schemas.openxmlformats.org/officeDocument/2006/relationships/tags" Target="../tags/tag54.xml"/><Relationship Id="rId4" Type="http://schemas.openxmlformats.org/officeDocument/2006/relationships/image" Target="../media/image4.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1.xml"/><Relationship Id="rId1" Type="http://schemas.openxmlformats.org/officeDocument/2006/relationships/tags" Target="../tags/tag55.xml"/><Relationship Id="rId4" Type="http://schemas.openxmlformats.org/officeDocument/2006/relationships/image" Target="../media/image4.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1.xml"/><Relationship Id="rId1" Type="http://schemas.openxmlformats.org/officeDocument/2006/relationships/tags" Target="../tags/tag56.xml"/><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1.xml"/><Relationship Id="rId1" Type="http://schemas.openxmlformats.org/officeDocument/2006/relationships/tags" Target="../tags/tag57.xml"/><Relationship Id="rId4" Type="http://schemas.openxmlformats.org/officeDocument/2006/relationships/image" Target="../media/image1.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1.xml"/><Relationship Id="rId1" Type="http://schemas.openxmlformats.org/officeDocument/2006/relationships/tags" Target="../tags/tag58.xml"/><Relationship Id="rId4" Type="http://schemas.openxmlformats.org/officeDocument/2006/relationships/image" Target="../media/image1.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1.xml"/><Relationship Id="rId1" Type="http://schemas.openxmlformats.org/officeDocument/2006/relationships/tags" Target="../tags/tag59.xml"/><Relationship Id="rId4" Type="http://schemas.openxmlformats.org/officeDocument/2006/relationships/image" Target="../media/image1.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1.xml"/><Relationship Id="rId1" Type="http://schemas.openxmlformats.org/officeDocument/2006/relationships/tags" Target="../tags/tag60.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1.xml"/><Relationship Id="rId1" Type="http://schemas.openxmlformats.org/officeDocument/2006/relationships/tags" Target="../tags/tag61.xml"/><Relationship Id="rId4" Type="http://schemas.openxmlformats.org/officeDocument/2006/relationships/image" Target="../media/image1.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1.xml"/><Relationship Id="rId1" Type="http://schemas.openxmlformats.org/officeDocument/2006/relationships/tags" Target="../tags/tag62.xml"/><Relationship Id="rId4" Type="http://schemas.openxmlformats.org/officeDocument/2006/relationships/image" Target="../media/image1.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1.xml"/><Relationship Id="rId1" Type="http://schemas.openxmlformats.org/officeDocument/2006/relationships/tags" Target="../tags/tag63.xml"/><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1.xml"/><Relationship Id="rId1" Type="http://schemas.openxmlformats.org/officeDocument/2006/relationships/tags" Target="../tags/tag64.xml"/><Relationship Id="rId4" Type="http://schemas.openxmlformats.org/officeDocument/2006/relationships/image" Target="../media/image4.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1.xml"/><Relationship Id="rId1" Type="http://schemas.openxmlformats.org/officeDocument/2006/relationships/tags" Target="../tags/tag6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1.xml"/><Relationship Id="rId1" Type="http://schemas.openxmlformats.org/officeDocument/2006/relationships/tags" Target="../tags/tag66.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B  041 : title page shape right">
    <p:spTree>
      <p:nvGrpSpPr>
        <p:cNvPr id="1" name=""/>
        <p:cNvGrpSpPr/>
        <p:nvPr/>
      </p:nvGrpSpPr>
      <p:grpSpPr>
        <a:xfrm>
          <a:off x="0" y="0"/>
          <a:ext cx="0" cy="0"/>
          <a:chOff x="0" y="0"/>
          <a:chExt cx="0" cy="0"/>
        </a:xfrm>
      </p:grpSpPr>
      <p:graphicFrame>
        <p:nvGraphicFramePr>
          <p:cNvPr id="46" name="Object 45" hidden="1">
            <a:extLst>
              <a:ext uri="{FF2B5EF4-FFF2-40B4-BE49-F238E27FC236}">
                <a16:creationId xmlns:a16="http://schemas.microsoft.com/office/drawing/2014/main" id="{331D037A-AEB6-6084-9329-05FC9DDD9278}"/>
              </a:ext>
            </a:extLst>
          </p:cNvPr>
          <p:cNvGraphicFramePr>
            <a:graphicFrameLocks noChangeAspect="1"/>
          </p:cNvGraphicFramePr>
          <p:nvPr>
            <p:custDataLst>
              <p:tags r:id="rId1"/>
            </p:custDataLst>
            <p:extLst>
              <p:ext uri="{D42A27DB-BD31-4B8C-83A1-F6EECF244321}">
                <p14:modId xmlns:p14="http://schemas.microsoft.com/office/powerpoint/2010/main" val="2038045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0" progId="TCLayout.ActiveDocument.1">
                  <p:embed/>
                </p:oleObj>
              </mc:Choice>
              <mc:Fallback>
                <p:oleObj name="think-cell Slide" r:id="rId3" imgW="501" imgH="500" progId="TCLayout.ActiveDocument.1">
                  <p:embed/>
                  <p:pic>
                    <p:nvPicPr>
                      <p:cNvPr id="46" name="Object 45" hidden="1">
                        <a:extLst>
                          <a:ext uri="{FF2B5EF4-FFF2-40B4-BE49-F238E27FC236}">
                            <a16:creationId xmlns:a16="http://schemas.microsoft.com/office/drawing/2014/main" id="{331D037A-AEB6-6084-9329-05FC9DDD9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hape">
            <a:extLst>
              <a:ext uri="{FF2B5EF4-FFF2-40B4-BE49-F238E27FC236}">
                <a16:creationId xmlns:a16="http://schemas.microsoft.com/office/drawing/2014/main" id="{4BB14D95-49AB-4529-5662-66D2A1B26854}"/>
              </a:ext>
            </a:extLst>
          </p:cNvPr>
          <p:cNvSpPr/>
          <p:nvPr/>
        </p:nvSpPr>
        <p:spPr>
          <a:xfrm>
            <a:off x="6979913" y="0"/>
            <a:ext cx="5212086" cy="6858000"/>
          </a:xfrm>
          <a:custGeom>
            <a:avLst/>
            <a:gdLst>
              <a:gd name="connsiteX0" fmla="*/ 3272796 w 5212086"/>
              <a:gd name="connsiteY0" fmla="*/ 6858000 h 6858000"/>
              <a:gd name="connsiteX1" fmla="*/ 3187706 w 5212086"/>
              <a:gd name="connsiteY1" fmla="*/ 6630670 h 6858000"/>
              <a:gd name="connsiteX2" fmla="*/ 1892306 w 5212086"/>
              <a:gd name="connsiteY2" fmla="*/ 5591810 h 6858000"/>
              <a:gd name="connsiteX3" fmla="*/ 1892306 w 5212086"/>
              <a:gd name="connsiteY3" fmla="*/ 5591810 h 6858000"/>
              <a:gd name="connsiteX4" fmla="*/ 6 w 5212086"/>
              <a:gd name="connsiteY4" fmla="*/ 3322320 h 6858000"/>
              <a:gd name="connsiteX5" fmla="*/ 839476 w 5212086"/>
              <a:gd name="connsiteY5" fmla="*/ 1554480 h 6858000"/>
              <a:gd name="connsiteX6" fmla="*/ 839476 w 5212086"/>
              <a:gd name="connsiteY6" fmla="*/ 1554480 h 6858000"/>
              <a:gd name="connsiteX7" fmla="*/ 840746 w 5212086"/>
              <a:gd name="connsiteY7" fmla="*/ 1553210 h 6858000"/>
              <a:gd name="connsiteX8" fmla="*/ 843286 w 5212086"/>
              <a:gd name="connsiteY8" fmla="*/ 1550670 h 6858000"/>
              <a:gd name="connsiteX9" fmla="*/ 1903736 w 5212086"/>
              <a:gd name="connsiteY9" fmla="*/ 0 h 6858000"/>
              <a:gd name="connsiteX10" fmla="*/ 5212086 w 5212086"/>
              <a:gd name="connsiteY10" fmla="*/ 0 h 6858000"/>
              <a:gd name="connsiteX11" fmla="*/ 5212086 w 5212086"/>
              <a:gd name="connsiteY11" fmla="*/ 6858000 h 6858000"/>
              <a:gd name="connsiteX12" fmla="*/ 3272796 w 5212086"/>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2086" h="6858000">
                <a:moveTo>
                  <a:pt x="3272796" y="6858000"/>
                </a:moveTo>
                <a:cubicBezTo>
                  <a:pt x="3239776" y="6784340"/>
                  <a:pt x="3210567" y="6708140"/>
                  <a:pt x="3187706" y="6630670"/>
                </a:cubicBezTo>
                <a:cubicBezTo>
                  <a:pt x="2983236" y="5951220"/>
                  <a:pt x="2824486" y="5759450"/>
                  <a:pt x="1892306" y="5591810"/>
                </a:cubicBezTo>
                <a:lnTo>
                  <a:pt x="1892306" y="5591810"/>
                </a:lnTo>
                <a:cubicBezTo>
                  <a:pt x="814076" y="5398770"/>
                  <a:pt x="-2533" y="4456430"/>
                  <a:pt x="6" y="3322320"/>
                </a:cubicBezTo>
                <a:cubicBezTo>
                  <a:pt x="2546" y="2609850"/>
                  <a:pt x="328936" y="1974850"/>
                  <a:pt x="839476" y="1554480"/>
                </a:cubicBezTo>
                <a:lnTo>
                  <a:pt x="839476" y="1554480"/>
                </a:lnTo>
                <a:cubicBezTo>
                  <a:pt x="839476" y="1554480"/>
                  <a:pt x="840746" y="1554480"/>
                  <a:pt x="840746" y="1553210"/>
                </a:cubicBezTo>
                <a:cubicBezTo>
                  <a:pt x="842017" y="1551940"/>
                  <a:pt x="842017" y="1551940"/>
                  <a:pt x="843286" y="1550670"/>
                </a:cubicBezTo>
                <a:cubicBezTo>
                  <a:pt x="1445267" y="1055370"/>
                  <a:pt x="1798326" y="529590"/>
                  <a:pt x="1903736" y="0"/>
                </a:cubicBezTo>
                <a:lnTo>
                  <a:pt x="5212086" y="0"/>
                </a:lnTo>
                <a:lnTo>
                  <a:pt x="5212086" y="6858000"/>
                </a:lnTo>
                <a:lnTo>
                  <a:pt x="3272796" y="6858000"/>
                </a:lnTo>
                <a:close/>
              </a:path>
            </a:pathLst>
          </a:custGeom>
          <a:gradFill>
            <a:gsLst>
              <a:gs pos="0">
                <a:srgbClr val="FF4B4B"/>
              </a:gs>
              <a:gs pos="100000">
                <a:srgbClr val="FF744F"/>
              </a:gs>
            </a:gsLst>
            <a:lin ang="18900000" scaled="1"/>
          </a:gradFill>
          <a:ln w="12700" cap="flat">
            <a:noFill/>
            <a:prstDash val="solid"/>
            <a:miter/>
          </a:ln>
        </p:spPr>
        <p:txBody>
          <a:bodyPr rtlCol="0" anchor="ctr"/>
          <a:lstStyle/>
          <a:p>
            <a:endParaRPr lang="en-DE"/>
          </a:p>
        </p:txBody>
      </p:sp>
      <p:sp>
        <p:nvSpPr>
          <p:cNvPr id="65" name="subtitle">
            <a:extLst>
              <a:ext uri="{FF2B5EF4-FFF2-40B4-BE49-F238E27FC236}">
                <a16:creationId xmlns:a16="http://schemas.microsoft.com/office/drawing/2014/main" id="{24BBF85F-CCE6-44E7-C627-CC3E4647BA3C}"/>
              </a:ext>
            </a:extLst>
          </p:cNvPr>
          <p:cNvSpPr>
            <a:spLocks noGrp="1"/>
          </p:cNvSpPr>
          <p:nvPr>
            <p:ph type="body" sz="quarter" idx="11"/>
          </p:nvPr>
        </p:nvSpPr>
        <p:spPr>
          <a:xfrm>
            <a:off x="540000" y="5220000"/>
            <a:ext cx="6120000" cy="900000"/>
          </a:xfrm>
          <a:prstGeom prst="rect">
            <a:avLst/>
          </a:prstGeom>
          <a:noFill/>
        </p:spPr>
        <p:txBody>
          <a:bodyPr vert="horz" lIns="0" tIns="0" rIns="108000" bIns="0" rtlCol="0">
            <a:noAutofit/>
          </a:bodyPr>
          <a:lstStyle>
            <a:lvl4pPr>
              <a:defRPr lang="en-US" dirty="0">
                <a:latin typeface="Segoe UI" panose="020B0502040204020203" pitchFamily="34" charset="0"/>
                <a:cs typeface="Segoe UI" panose="020B0502040204020203" pitchFamily="34" charset="0"/>
              </a:defRPr>
            </a:lvl4pPr>
          </a:lstStyle>
          <a:p>
            <a:pPr lvl="0"/>
            <a:r>
              <a:rPr lang="de-DE"/>
              <a:t>Mastertextformat bearbeiten</a:t>
            </a:r>
          </a:p>
        </p:txBody>
      </p:sp>
      <p:sp>
        <p:nvSpPr>
          <p:cNvPr id="3" name="subhead">
            <a:extLst>
              <a:ext uri="{FF2B5EF4-FFF2-40B4-BE49-F238E27FC236}">
                <a16:creationId xmlns:a16="http://schemas.microsoft.com/office/drawing/2014/main" id="{3BC3BCD8-A855-5678-25AE-D2E54EED1B0A}"/>
              </a:ext>
            </a:extLst>
          </p:cNvPr>
          <p:cNvSpPr>
            <a:spLocks noGrp="1"/>
          </p:cNvSpPr>
          <p:nvPr>
            <p:ph type="subTitle" idx="1"/>
          </p:nvPr>
        </p:nvSpPr>
        <p:spPr>
          <a:xfrm>
            <a:off x="540000" y="3960000"/>
            <a:ext cx="6120000" cy="864000"/>
          </a:xfrm>
        </p:spPr>
        <p:txBody>
          <a:bodyPr/>
          <a:lstStyle>
            <a:lvl1pPr marL="0" indent="0" algn="l">
              <a:lnSpc>
                <a:spcPct val="100000"/>
              </a:lnSpc>
              <a:buNone/>
              <a:defRPr sz="2000" baseline="0">
                <a:latin typeface="Segoe UI Semilight" panose="020B0402040204020203" pitchFamily="34" charset="0"/>
                <a:cs typeface="Segoe UI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le">
            <a:extLst>
              <a:ext uri="{FF2B5EF4-FFF2-40B4-BE49-F238E27FC236}">
                <a16:creationId xmlns:a16="http://schemas.microsoft.com/office/drawing/2014/main" id="{ADD89440-F2F5-D4C4-310C-AC38DD644491}"/>
              </a:ext>
            </a:extLst>
          </p:cNvPr>
          <p:cNvSpPr>
            <a:spLocks noGrp="1"/>
          </p:cNvSpPr>
          <p:nvPr>
            <p:ph type="ctrTitle"/>
          </p:nvPr>
        </p:nvSpPr>
        <p:spPr>
          <a:xfrm>
            <a:off x="540000" y="2108200"/>
            <a:ext cx="6120000" cy="1671800"/>
          </a:xfrm>
        </p:spPr>
        <p:txBody>
          <a:bodyPr vert="horz" anchor="b"/>
          <a:lstStyle>
            <a:lvl1pPr algn="l">
              <a:lnSpc>
                <a:spcPts val="4000"/>
              </a:lnSpc>
              <a:defRPr sz="3600">
                <a:solidFill>
                  <a:schemeClr val="tx1"/>
                </a:solidFill>
              </a:defRPr>
            </a:lvl1pPr>
          </a:lstStyle>
          <a:p>
            <a:r>
              <a:rPr lang="de-DE"/>
              <a:t>Mastertitelformat bearbeiten</a:t>
            </a:r>
            <a:endParaRPr lang="en-US" dirty="0"/>
          </a:p>
        </p:txBody>
      </p:sp>
      <p:pic>
        <p:nvPicPr>
          <p:cNvPr id="55" name="valantic logo">
            <a:extLst>
              <a:ext uri="{FF2B5EF4-FFF2-40B4-BE49-F238E27FC236}">
                <a16:creationId xmlns:a16="http://schemas.microsoft.com/office/drawing/2014/main" id="{F7AE2AE6-2DD6-B611-8273-3605A63BC1C8}"/>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a:stretch/>
        </p:blipFill>
        <p:spPr>
          <a:xfrm>
            <a:off x="225526" y="123982"/>
            <a:ext cx="2802006" cy="1080000"/>
          </a:xfrm>
          <a:prstGeom prst="rect">
            <a:avLst/>
          </a:prstGeom>
        </p:spPr>
      </p:pic>
    </p:spTree>
    <p:extLst>
      <p:ext uri="{BB962C8B-B14F-4D97-AF65-F5344CB8AC3E}">
        <p14:creationId xmlns:p14="http://schemas.microsoft.com/office/powerpoint/2010/main" val="248760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   009 : video full siz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31335900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film">
            <a:extLst>
              <a:ext uri="{FF2B5EF4-FFF2-40B4-BE49-F238E27FC236}">
                <a16:creationId xmlns:a16="http://schemas.microsoft.com/office/drawing/2014/main" id="{0833981F-AEE0-01D6-B2C9-2F71CD5FE813}"/>
              </a:ext>
            </a:extLst>
          </p:cNvPr>
          <p:cNvSpPr>
            <a:spLocks noGrp="1"/>
          </p:cNvSpPr>
          <p:nvPr>
            <p:ph type="media" sz="quarter" idx="26"/>
          </p:nvPr>
        </p:nvSpPr>
        <p:spPr>
          <a:xfrm>
            <a:off x="0" y="0"/>
            <a:ext cx="12204000" cy="6858000"/>
          </a:xfrm>
        </p:spPr>
        <p:txBody>
          <a:bodyPr/>
          <a:lstStyle/>
          <a:p>
            <a:r>
              <a:rPr lang="de-DE" dirty="0"/>
              <a:t>Mediaclip durch Klicken auf Symbol hinzufügen</a:t>
            </a:r>
            <a:endParaRPr lang="en-US" dirty="0"/>
          </a:p>
        </p:txBody>
      </p:sp>
      <p:sp>
        <p:nvSpPr>
          <p:cNvPr id="5" name="title">
            <a:extLst>
              <a:ext uri="{FF2B5EF4-FFF2-40B4-BE49-F238E27FC236}">
                <a16:creationId xmlns:a16="http://schemas.microsoft.com/office/drawing/2014/main" id="{73EA888E-C1BB-D71B-E0FC-835A13A60D7F}"/>
              </a:ext>
            </a:extLst>
          </p:cNvPr>
          <p:cNvSpPr>
            <a:spLocks noGrp="1"/>
          </p:cNvSpPr>
          <p:nvPr>
            <p:ph type="title"/>
          </p:nvPr>
        </p:nvSpPr>
        <p:spPr>
          <a:xfrm>
            <a:off x="540000" y="3960000"/>
            <a:ext cx="11088000" cy="2196000"/>
          </a:xfrm>
        </p:spPr>
        <p:txBody>
          <a:bodyPr vert="horz" lIns="0" tIns="0" rIns="0" bIns="0" rtlCol="0" anchor="t">
            <a:noAutofit/>
          </a:bodyPr>
          <a:lstStyle>
            <a:lvl1pPr>
              <a:defRPr lang="en-US" sz="2400" dirty="0"/>
            </a:lvl1pPr>
          </a:lstStyle>
          <a:p>
            <a:pPr lvl="0">
              <a:lnSpc>
                <a:spcPct val="100000"/>
              </a:lnSpc>
            </a:pPr>
            <a:r>
              <a:rPr lang="de-DE"/>
              <a:t>Mastertitelformat bearbeiten</a:t>
            </a:r>
            <a:endParaRPr lang="en-US" dirty="0"/>
          </a:p>
        </p:txBody>
      </p:sp>
    </p:spTree>
    <p:extLst>
      <p:ext uri="{BB962C8B-B14F-4D97-AF65-F5344CB8AC3E}">
        <p14:creationId xmlns:p14="http://schemas.microsoft.com/office/powerpoint/2010/main" val="968437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  010 : content : picture right 17cm">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ADC9BB8-5C94-93DF-D1D1-439A9686E77E}"/>
              </a:ext>
            </a:extLst>
          </p:cNvPr>
          <p:cNvGraphicFramePr>
            <a:graphicFrameLocks noChangeAspect="1"/>
          </p:cNvGraphicFramePr>
          <p:nvPr>
            <p:custDataLst>
              <p:tags r:id="rId1"/>
            </p:custDataLst>
            <p:extLst>
              <p:ext uri="{D42A27DB-BD31-4B8C-83A1-F6EECF244321}">
                <p14:modId xmlns:p14="http://schemas.microsoft.com/office/powerpoint/2010/main" val="5162387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Object 7" hidden="1">
                        <a:extLst>
                          <a:ext uri="{FF2B5EF4-FFF2-40B4-BE49-F238E27FC236}">
                            <a16:creationId xmlns:a16="http://schemas.microsoft.com/office/drawing/2014/main" id="{9ADC9BB8-5C94-93DF-D1D1-439A9686E7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picture right">
            <a:extLst>
              <a:ext uri="{FF2B5EF4-FFF2-40B4-BE49-F238E27FC236}">
                <a16:creationId xmlns:a16="http://schemas.microsoft.com/office/drawing/2014/main" id="{4EC65E8B-7999-AF44-0508-B3DDFC095615}"/>
              </a:ext>
            </a:extLst>
          </p:cNvPr>
          <p:cNvSpPr>
            <a:spLocks noGrp="1"/>
          </p:cNvSpPr>
          <p:nvPr>
            <p:ph type="pic" sz="quarter" idx="19"/>
          </p:nvPr>
        </p:nvSpPr>
        <p:spPr>
          <a:xfrm>
            <a:off x="6120000" y="0"/>
            <a:ext cx="61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bg1">
                    <a:alpha val="0"/>
                  </a:schemeClr>
                </a:solidFill>
              </a:defRPr>
            </a:lvl1pPr>
          </a:lstStyle>
          <a:p>
            <a:pPr marL="0" lvl="0" algn="ctr" defTabSz="457074"/>
            <a:r>
              <a:rPr lang="de-DE" dirty="0"/>
              <a:t>Bild durch Klicken auf Symbol hinzufügen</a:t>
            </a:r>
            <a:endParaRPr lang="en-ID" dirty="0"/>
          </a:p>
        </p:txBody>
      </p:sp>
      <p:sp>
        <p:nvSpPr>
          <p:cNvPr id="89" name="slide number">
            <a:extLst>
              <a:ext uri="{FF2B5EF4-FFF2-40B4-BE49-F238E27FC236}">
                <a16:creationId xmlns:a16="http://schemas.microsoft.com/office/drawing/2014/main" id="{4A9A79FA-B946-DC94-8CD4-F9781F90A0D7}"/>
              </a:ext>
            </a:extLst>
          </p:cNvPr>
          <p:cNvSpPr>
            <a:spLocks noGrp="1"/>
          </p:cNvSpPr>
          <p:nvPr>
            <p:ph type="sldNum" sz="quarter" idx="12"/>
          </p:nvPr>
        </p:nvSpPr>
        <p:spPr>
          <a:xfrm>
            <a:off x="11353138" y="6379200"/>
            <a:ext cx="288000" cy="180000"/>
          </a:xfrm>
        </p:spPr>
        <p:txBody>
          <a:bodyPr/>
          <a:lstStyle/>
          <a:p>
            <a:fld id="{3AB0EB1E-25C5-4740-9782-54CCC0C83B03}" type="slidenum">
              <a:rPr lang="en-US" smtClean="0"/>
              <a:t>‹Nr.›</a:t>
            </a:fld>
            <a:endParaRPr lang="en-US" dirty="0"/>
          </a:p>
        </p:txBody>
      </p:sp>
      <p:sp>
        <p:nvSpPr>
          <p:cNvPr id="90" name="footer">
            <a:extLst>
              <a:ext uri="{FF2B5EF4-FFF2-40B4-BE49-F238E27FC236}">
                <a16:creationId xmlns:a16="http://schemas.microsoft.com/office/drawing/2014/main" id="{CF6B3373-7C3F-A77B-C0D2-AC7E92A6E396}"/>
              </a:ext>
            </a:extLst>
          </p:cNvPr>
          <p:cNvSpPr>
            <a:spLocks noGrp="1"/>
          </p:cNvSpPr>
          <p:nvPr>
            <p:ph type="ftr" sz="quarter" idx="11"/>
          </p:nvPr>
        </p:nvSpPr>
        <p:spPr>
          <a:xfrm>
            <a:off x="7270749" y="6379200"/>
            <a:ext cx="4082389" cy="180000"/>
          </a:xfrm>
        </p:spPr>
        <p:txBody>
          <a:bodyPr/>
          <a:lstStyle/>
          <a:p>
            <a:r>
              <a:rPr lang="en-US" dirty="0"/>
              <a:t>valantic layout samples Route B</a:t>
            </a:r>
          </a:p>
        </p:txBody>
      </p:sp>
      <p:sp>
        <p:nvSpPr>
          <p:cNvPr id="91" name="date">
            <a:extLst>
              <a:ext uri="{FF2B5EF4-FFF2-40B4-BE49-F238E27FC236}">
                <a16:creationId xmlns:a16="http://schemas.microsoft.com/office/drawing/2014/main" id="{7D661A03-7125-BDF0-8272-47D38FA50BE6}"/>
              </a:ext>
            </a:extLst>
          </p:cNvPr>
          <p:cNvSpPr>
            <a:spLocks noGrp="1"/>
          </p:cNvSpPr>
          <p:nvPr>
            <p:ph type="dt" sz="half" idx="10"/>
          </p:nvPr>
        </p:nvSpPr>
        <p:spPr>
          <a:xfrm>
            <a:off x="5040000" y="6379200"/>
            <a:ext cx="2160000" cy="180000"/>
          </a:xfrm>
        </p:spPr>
        <p:txBody>
          <a:bodyPr/>
          <a:lstStyle/>
          <a:p>
            <a:r>
              <a:rPr lang="de-DE" dirty="0"/>
              <a:t>23-09-13</a:t>
            </a:r>
            <a:endParaRPr lang="en-US" dirty="0"/>
          </a:p>
        </p:txBody>
      </p:sp>
      <p:sp>
        <p:nvSpPr>
          <p:cNvPr id="2" name="content">
            <a:extLst>
              <a:ext uri="{FF2B5EF4-FFF2-40B4-BE49-F238E27FC236}">
                <a16:creationId xmlns:a16="http://schemas.microsoft.com/office/drawing/2014/main" id="{705F9221-2C7B-794A-1A1F-B66C5F3FDC57}"/>
              </a:ext>
            </a:extLst>
          </p:cNvPr>
          <p:cNvSpPr>
            <a:spLocks noGrp="1"/>
          </p:cNvSpPr>
          <p:nvPr>
            <p:ph sz="quarter" idx="15"/>
          </p:nvPr>
        </p:nvSpPr>
        <p:spPr>
          <a:xfrm>
            <a:off x="539998" y="2628000"/>
            <a:ext cx="5040000" cy="3528000"/>
          </a:xfr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6" name="title">
            <a:extLst>
              <a:ext uri="{FF2B5EF4-FFF2-40B4-BE49-F238E27FC236}">
                <a16:creationId xmlns:a16="http://schemas.microsoft.com/office/drawing/2014/main" id="{342B1C18-F605-0005-B448-E48E1BADD677}"/>
              </a:ext>
            </a:extLst>
          </p:cNvPr>
          <p:cNvSpPr>
            <a:spLocks noGrp="1"/>
          </p:cNvSpPr>
          <p:nvPr>
            <p:ph type="title"/>
          </p:nvPr>
        </p:nvSpPr>
        <p:spPr>
          <a:xfrm>
            <a:off x="540000" y="622301"/>
            <a:ext cx="5400000" cy="648000"/>
          </a:xfrm>
        </p:spPr>
        <p:txBody>
          <a:bodyPr vert="horz"/>
          <a:lstStyle/>
          <a:p>
            <a:r>
              <a:rPr lang="de-DE"/>
              <a:t>Mastertitelformat bearbeiten</a:t>
            </a:r>
            <a:endParaRPr lang="en-US" dirty="0"/>
          </a:p>
        </p:txBody>
      </p:sp>
      <p:sp>
        <p:nvSpPr>
          <p:cNvPr id="4" name="navigation">
            <a:extLst>
              <a:ext uri="{FF2B5EF4-FFF2-40B4-BE49-F238E27FC236}">
                <a16:creationId xmlns:a16="http://schemas.microsoft.com/office/drawing/2014/main" id="{2BCA0C52-1240-1F0B-D3D8-154CFEAF412B}"/>
              </a:ext>
            </a:extLst>
          </p:cNvPr>
          <p:cNvSpPr>
            <a:spLocks noGrp="1"/>
          </p:cNvSpPr>
          <p:nvPr>
            <p:ph type="body" sz="quarter" idx="14"/>
          </p:nvPr>
        </p:nvSpPr>
        <p:spPr>
          <a:xfrm>
            <a:off x="576000" y="396000"/>
            <a:ext cx="7200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26278511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  011 : content : picture right 11cm">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6690752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picture right 11cm">
            <a:extLst>
              <a:ext uri="{FF2B5EF4-FFF2-40B4-BE49-F238E27FC236}">
                <a16:creationId xmlns:a16="http://schemas.microsoft.com/office/drawing/2014/main" id="{BA5DD37E-79B5-4F36-AAD5-9CFEC62428E4}"/>
              </a:ext>
            </a:extLst>
          </p:cNvPr>
          <p:cNvSpPr>
            <a:spLocks noGrp="1"/>
          </p:cNvSpPr>
          <p:nvPr>
            <p:ph type="pic" sz="quarter" idx="10"/>
          </p:nvPr>
        </p:nvSpPr>
        <p:spPr>
          <a:xfrm>
            <a:off x="8244000" y="0"/>
            <a:ext cx="396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bg1">
                    <a:alpha val="0"/>
                  </a:schemeClr>
                </a:solidFill>
              </a:defRPr>
            </a:lvl1pPr>
          </a:lstStyle>
          <a:p>
            <a:pPr marL="0" lvl="0" algn="ctr" defTabSz="457074"/>
            <a:r>
              <a:rPr lang="de-DE" dirty="0"/>
              <a:t>Bild durch Klicken auf Symbol hinzufügen</a:t>
            </a:r>
            <a:endParaRPr lang="en-ID" dirty="0"/>
          </a:p>
        </p:txBody>
      </p:sp>
      <p:sp>
        <p:nvSpPr>
          <p:cNvPr id="6" name="slide number">
            <a:extLst>
              <a:ext uri="{FF2B5EF4-FFF2-40B4-BE49-F238E27FC236}">
                <a16:creationId xmlns:a16="http://schemas.microsoft.com/office/drawing/2014/main" id="{42826565-22D1-A6D9-E69E-FC3884F2F127}"/>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8" name="footer">
            <a:extLst>
              <a:ext uri="{FF2B5EF4-FFF2-40B4-BE49-F238E27FC236}">
                <a16:creationId xmlns:a16="http://schemas.microsoft.com/office/drawing/2014/main" id="{D29835EC-9E23-87A7-80E6-A5CEE24EFA57}"/>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9" name="date">
            <a:extLst>
              <a:ext uri="{FF2B5EF4-FFF2-40B4-BE49-F238E27FC236}">
                <a16:creationId xmlns:a16="http://schemas.microsoft.com/office/drawing/2014/main" id="{CB18CB97-40F3-25CD-59A6-30585954D858}"/>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14" name="content">
            <a:extLst>
              <a:ext uri="{FF2B5EF4-FFF2-40B4-BE49-F238E27FC236}">
                <a16:creationId xmlns:a16="http://schemas.microsoft.com/office/drawing/2014/main" id="{438C11ED-D1E2-4D8E-7E92-53DCAC4E4BB0}"/>
              </a:ext>
            </a:extLst>
          </p:cNvPr>
          <p:cNvSpPr>
            <a:spLocks noGrp="1"/>
          </p:cNvSpPr>
          <p:nvPr>
            <p:ph sz="quarter" idx="15"/>
          </p:nvPr>
        </p:nvSpPr>
        <p:spPr>
          <a:xfrm>
            <a:off x="539999" y="2628000"/>
            <a:ext cx="7200000" cy="3528000"/>
          </a:xfr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7200000" cy="648000"/>
          </a:xfrm>
        </p:spPr>
        <p:txBody>
          <a:bodyPr vert="horz"/>
          <a:lstStyle/>
          <a:p>
            <a:r>
              <a:rPr lang="de-DE"/>
              <a:t>Mastertitelformat bearbeiten</a:t>
            </a:r>
            <a:endParaRPr lang="en-US" dirty="0"/>
          </a:p>
        </p:txBody>
      </p:sp>
      <p:sp>
        <p:nvSpPr>
          <p:cNvPr id="2" name="navigation">
            <a:extLst>
              <a:ext uri="{FF2B5EF4-FFF2-40B4-BE49-F238E27FC236}">
                <a16:creationId xmlns:a16="http://schemas.microsoft.com/office/drawing/2014/main" id="{B5DB48FB-A4EC-78AE-12A2-F3231AD8231F}"/>
              </a:ext>
            </a:extLst>
          </p:cNvPr>
          <p:cNvSpPr>
            <a:spLocks noGrp="1"/>
          </p:cNvSpPr>
          <p:nvPr>
            <p:ph type="body" sz="quarter" idx="14"/>
          </p:nvPr>
        </p:nvSpPr>
        <p:spPr>
          <a:xfrm>
            <a:off x="576000" y="396000"/>
            <a:ext cx="7200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825724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   012 : 4 colored rows Icons : picture right 11cm">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9446041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picture right 11cm">
            <a:extLst>
              <a:ext uri="{FF2B5EF4-FFF2-40B4-BE49-F238E27FC236}">
                <a16:creationId xmlns:a16="http://schemas.microsoft.com/office/drawing/2014/main" id="{88020849-41A9-AE9F-6BFC-C5EFB01C1A2D}"/>
              </a:ext>
            </a:extLst>
          </p:cNvPr>
          <p:cNvSpPr>
            <a:spLocks noGrp="1"/>
          </p:cNvSpPr>
          <p:nvPr>
            <p:ph type="pic" sz="quarter" idx="10"/>
          </p:nvPr>
        </p:nvSpPr>
        <p:spPr>
          <a:xfrm>
            <a:off x="8244000" y="0"/>
            <a:ext cx="396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bg1">
                    <a:alpha val="0"/>
                  </a:schemeClr>
                </a:solidFill>
              </a:defRPr>
            </a:lvl1pPr>
          </a:lstStyle>
          <a:p>
            <a:pPr marL="0" lvl="0" algn="ctr" defTabSz="457074"/>
            <a:r>
              <a:rPr lang="de-DE" dirty="0"/>
              <a:t>Bild durch Klicken auf Symbol hinzufügen</a:t>
            </a:r>
            <a:endParaRPr lang="en-ID" dirty="0"/>
          </a:p>
        </p:txBody>
      </p:sp>
      <p:sp>
        <p:nvSpPr>
          <p:cNvPr id="6" name="slide number">
            <a:extLst>
              <a:ext uri="{FF2B5EF4-FFF2-40B4-BE49-F238E27FC236}">
                <a16:creationId xmlns:a16="http://schemas.microsoft.com/office/drawing/2014/main" id="{42826565-22D1-A6D9-E69E-FC3884F2F127}"/>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GB" smtClean="0"/>
              <a:pPr/>
              <a:t>‹Nr.›</a:t>
            </a:fld>
            <a:endParaRPr lang="en-GB" dirty="0"/>
          </a:p>
        </p:txBody>
      </p:sp>
      <p:sp>
        <p:nvSpPr>
          <p:cNvPr id="8" name="footer">
            <a:extLst>
              <a:ext uri="{FF2B5EF4-FFF2-40B4-BE49-F238E27FC236}">
                <a16:creationId xmlns:a16="http://schemas.microsoft.com/office/drawing/2014/main" id="{D29835EC-9E23-87A7-80E6-A5CEE24EFA57}"/>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1"/>
                </a:solidFill>
              </a:defRPr>
            </a:lvl1pPr>
          </a:lstStyle>
          <a:p>
            <a:r>
              <a:rPr lang="en-US" dirty="0"/>
              <a:t>valantic layout samples Route B</a:t>
            </a:r>
            <a:endParaRPr lang="nl-NL" dirty="0"/>
          </a:p>
        </p:txBody>
      </p:sp>
      <p:sp>
        <p:nvSpPr>
          <p:cNvPr id="9" name="date">
            <a:extLst>
              <a:ext uri="{FF2B5EF4-FFF2-40B4-BE49-F238E27FC236}">
                <a16:creationId xmlns:a16="http://schemas.microsoft.com/office/drawing/2014/main" id="{CB18CB97-40F3-25CD-59A6-30585954D858}"/>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10" name="freeshape 4">
            <a:extLst>
              <a:ext uri="{FF2B5EF4-FFF2-40B4-BE49-F238E27FC236}">
                <a16:creationId xmlns:a16="http://schemas.microsoft.com/office/drawing/2014/main" id="{33BCC3FB-2FA5-F650-2105-F194E41771DE}"/>
              </a:ext>
            </a:extLst>
          </p:cNvPr>
          <p:cNvSpPr/>
          <p:nvPr/>
        </p:nvSpPr>
        <p:spPr>
          <a:xfrm>
            <a:off x="2049812" y="4833000"/>
            <a:ext cx="5184000" cy="648000"/>
          </a:xfrm>
          <a:custGeom>
            <a:avLst/>
            <a:gdLst>
              <a:gd name="connsiteX0" fmla="*/ 324000 w 5184000"/>
              <a:gd name="connsiteY0" fmla="*/ 0 h 648000"/>
              <a:gd name="connsiteX1" fmla="*/ 4860000 w 5184000"/>
              <a:gd name="connsiteY1" fmla="*/ 0 h 648000"/>
              <a:gd name="connsiteX2" fmla="*/ 5184000 w 5184000"/>
              <a:gd name="connsiteY2" fmla="*/ 324000 h 648000"/>
              <a:gd name="connsiteX3" fmla="*/ 4860000 w 5184000"/>
              <a:gd name="connsiteY3" fmla="*/ 648000 h 648000"/>
              <a:gd name="connsiteX4" fmla="*/ 324000 w 5184000"/>
              <a:gd name="connsiteY4" fmla="*/ 648000 h 648000"/>
              <a:gd name="connsiteX5" fmla="*/ 0 w 5184000"/>
              <a:gd name="connsiteY5" fmla="*/ 324000 h 648000"/>
              <a:gd name="connsiteX6" fmla="*/ 324000 w 5184000"/>
              <a:gd name="connsiteY6" fmla="*/ 0 h 648000"/>
              <a:gd name="connsiteX7" fmla="*/ 330105 w 5184000"/>
              <a:gd name="connsiteY7" fmla="*/ 56922 h 648000"/>
              <a:gd name="connsiteX8" fmla="*/ 60105 w 5184000"/>
              <a:gd name="connsiteY8" fmla="*/ 326922 h 648000"/>
              <a:gd name="connsiteX9" fmla="*/ 330105 w 5184000"/>
              <a:gd name="connsiteY9" fmla="*/ 596922 h 648000"/>
              <a:gd name="connsiteX10" fmla="*/ 600105 w 5184000"/>
              <a:gd name="connsiteY10" fmla="*/ 326922 h 648000"/>
              <a:gd name="connsiteX11" fmla="*/ 330105 w 5184000"/>
              <a:gd name="connsiteY11" fmla="*/ 5692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84000" h="648000">
                <a:moveTo>
                  <a:pt x="324000" y="0"/>
                </a:moveTo>
                <a:lnTo>
                  <a:pt x="4860000" y="0"/>
                </a:lnTo>
                <a:cubicBezTo>
                  <a:pt x="5038940" y="0"/>
                  <a:pt x="5184000" y="145060"/>
                  <a:pt x="5184000" y="324000"/>
                </a:cubicBezTo>
                <a:cubicBezTo>
                  <a:pt x="5184000" y="502940"/>
                  <a:pt x="5038940" y="648000"/>
                  <a:pt x="4860000" y="648000"/>
                </a:cubicBezTo>
                <a:lnTo>
                  <a:pt x="324000" y="648000"/>
                </a:lnTo>
                <a:cubicBezTo>
                  <a:pt x="145060" y="648000"/>
                  <a:pt x="0" y="502940"/>
                  <a:pt x="0" y="324000"/>
                </a:cubicBezTo>
                <a:cubicBezTo>
                  <a:pt x="0" y="145060"/>
                  <a:pt x="145060" y="0"/>
                  <a:pt x="324000" y="0"/>
                </a:cubicBezTo>
                <a:close/>
                <a:moveTo>
                  <a:pt x="330105" y="56922"/>
                </a:moveTo>
                <a:cubicBezTo>
                  <a:pt x="180988" y="56922"/>
                  <a:pt x="60105" y="177805"/>
                  <a:pt x="60105" y="326922"/>
                </a:cubicBezTo>
                <a:cubicBezTo>
                  <a:pt x="60105" y="476039"/>
                  <a:pt x="180988" y="596922"/>
                  <a:pt x="330105" y="596922"/>
                </a:cubicBezTo>
                <a:cubicBezTo>
                  <a:pt x="479222" y="596922"/>
                  <a:pt x="600105" y="476039"/>
                  <a:pt x="600105" y="326922"/>
                </a:cubicBezTo>
                <a:cubicBezTo>
                  <a:pt x="600105" y="177805"/>
                  <a:pt x="479222" y="56922"/>
                  <a:pt x="330105" y="56922"/>
                </a:cubicBezTo>
                <a:close/>
              </a:path>
            </a:pathLst>
          </a:custGeom>
          <a:gradFill>
            <a:gsLst>
              <a:gs pos="0">
                <a:srgbClr val="EF4251"/>
              </a:gs>
              <a:gs pos="100000">
                <a:srgbClr val="F4704D"/>
              </a:gs>
            </a:gsLst>
            <a:lin ang="18900000" scaled="0"/>
          </a:gradFill>
        </p:spPr>
        <p:txBody>
          <a:bodyPr vert="horz" lIns="792000" tIns="36000" rIns="180000" bIns="36000" rtlCol="0" anchor="ctr">
            <a:noAutofit/>
          </a:bodyPr>
          <a:lstStyle/>
          <a:p>
            <a:pPr lvl="0" indent="0">
              <a:lnSpc>
                <a:spcPts val="1800"/>
              </a:lnSpc>
              <a:spcBef>
                <a:spcPts val="300"/>
              </a:spcBef>
              <a:spcAft>
                <a:spcPts val="300"/>
              </a:spcAft>
              <a:buClr>
                <a:schemeClr val="accent2"/>
              </a:buClr>
              <a:buSzPct val="100000"/>
              <a:buFont typeface="Verdana" panose="020B0604030504040204" pitchFamily="34" charset="0"/>
              <a:buNone/>
              <a:tabLst>
                <a:tab pos="182563" algn="l"/>
              </a:tabLst>
            </a:pPr>
            <a:endParaRPr lang="en-US" sz="1400" b="0" baseline="0" noProof="0" dirty="0">
              <a:solidFill>
                <a:schemeClr val="bg1"/>
              </a:solidFill>
            </a:endParaRPr>
          </a:p>
        </p:txBody>
      </p:sp>
      <p:sp>
        <p:nvSpPr>
          <p:cNvPr id="11" name="text 4">
            <a:extLst>
              <a:ext uri="{FF2B5EF4-FFF2-40B4-BE49-F238E27FC236}">
                <a16:creationId xmlns:a16="http://schemas.microsoft.com/office/drawing/2014/main" id="{4D36156F-1552-11A4-A067-BB03795DBAB0}"/>
              </a:ext>
            </a:extLst>
          </p:cNvPr>
          <p:cNvSpPr>
            <a:spLocks noGrp="1"/>
          </p:cNvSpPr>
          <p:nvPr>
            <p:ph type="body" idx="27"/>
          </p:nvPr>
        </p:nvSpPr>
        <p:spPr>
          <a:xfrm>
            <a:off x="2800900" y="4887522"/>
            <a:ext cx="4140000" cy="540000"/>
          </a:xfrm>
        </p:spPr>
        <p:txBody>
          <a:bodyPr anchor="ctr"/>
          <a:lstStyle>
            <a:lvl1pPr marL="0" indent="0">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2" name="icon 4">
            <a:extLst>
              <a:ext uri="{FF2B5EF4-FFF2-40B4-BE49-F238E27FC236}">
                <a16:creationId xmlns:a16="http://schemas.microsoft.com/office/drawing/2014/main" id="{15138CA9-B5BC-DBD4-B39A-1998E54EECD9}"/>
              </a:ext>
            </a:extLst>
          </p:cNvPr>
          <p:cNvSpPr>
            <a:spLocks noGrp="1"/>
          </p:cNvSpPr>
          <p:nvPr>
            <p:ph sz="quarter" idx="28"/>
          </p:nvPr>
        </p:nvSpPr>
        <p:spPr>
          <a:xfrm>
            <a:off x="2158306" y="4946892"/>
            <a:ext cx="432000" cy="432000"/>
          </a:xfrm>
          <a:prstGeom prst="ellipse">
            <a:avLst/>
          </a:prstGeom>
        </p:spPr>
        <p:txBody>
          <a:bodyPr wrap="none" anchor="ctr" anchorCtr="1"/>
          <a:lstStyle>
            <a:lvl1pPr>
              <a:defRPr>
                <a:solidFill>
                  <a:schemeClr val="accent1"/>
                </a:solidFill>
              </a:defRPr>
            </a:lvl1pPr>
          </a:lstStyle>
          <a:p>
            <a:pPr lvl="0"/>
            <a:r>
              <a:rPr lang="de-DE"/>
              <a:t>Mastertextformat bearbeiten</a:t>
            </a:r>
          </a:p>
        </p:txBody>
      </p:sp>
      <p:sp>
        <p:nvSpPr>
          <p:cNvPr id="13" name="freeshape 3">
            <a:extLst>
              <a:ext uri="{FF2B5EF4-FFF2-40B4-BE49-F238E27FC236}">
                <a16:creationId xmlns:a16="http://schemas.microsoft.com/office/drawing/2014/main" id="{BD8E9F08-BC14-BE41-C746-109C08D66386}"/>
              </a:ext>
            </a:extLst>
          </p:cNvPr>
          <p:cNvSpPr/>
          <p:nvPr/>
        </p:nvSpPr>
        <p:spPr>
          <a:xfrm>
            <a:off x="1510906" y="4009044"/>
            <a:ext cx="5184000" cy="648000"/>
          </a:xfrm>
          <a:custGeom>
            <a:avLst/>
            <a:gdLst>
              <a:gd name="connsiteX0" fmla="*/ 324000 w 5184000"/>
              <a:gd name="connsiteY0" fmla="*/ 0 h 648000"/>
              <a:gd name="connsiteX1" fmla="*/ 4860000 w 5184000"/>
              <a:gd name="connsiteY1" fmla="*/ 0 h 648000"/>
              <a:gd name="connsiteX2" fmla="*/ 5184000 w 5184000"/>
              <a:gd name="connsiteY2" fmla="*/ 324000 h 648000"/>
              <a:gd name="connsiteX3" fmla="*/ 4860000 w 5184000"/>
              <a:gd name="connsiteY3" fmla="*/ 648000 h 648000"/>
              <a:gd name="connsiteX4" fmla="*/ 324000 w 5184000"/>
              <a:gd name="connsiteY4" fmla="*/ 648000 h 648000"/>
              <a:gd name="connsiteX5" fmla="*/ 0 w 5184000"/>
              <a:gd name="connsiteY5" fmla="*/ 324000 h 648000"/>
              <a:gd name="connsiteX6" fmla="*/ 324000 w 5184000"/>
              <a:gd name="connsiteY6" fmla="*/ 0 h 648000"/>
              <a:gd name="connsiteX7" fmla="*/ 330105 w 5184000"/>
              <a:gd name="connsiteY7" fmla="*/ 56922 h 648000"/>
              <a:gd name="connsiteX8" fmla="*/ 60105 w 5184000"/>
              <a:gd name="connsiteY8" fmla="*/ 326922 h 648000"/>
              <a:gd name="connsiteX9" fmla="*/ 330105 w 5184000"/>
              <a:gd name="connsiteY9" fmla="*/ 596922 h 648000"/>
              <a:gd name="connsiteX10" fmla="*/ 600105 w 5184000"/>
              <a:gd name="connsiteY10" fmla="*/ 326922 h 648000"/>
              <a:gd name="connsiteX11" fmla="*/ 330105 w 5184000"/>
              <a:gd name="connsiteY11" fmla="*/ 5692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84000" h="648000">
                <a:moveTo>
                  <a:pt x="324000" y="0"/>
                </a:moveTo>
                <a:lnTo>
                  <a:pt x="4860000" y="0"/>
                </a:lnTo>
                <a:cubicBezTo>
                  <a:pt x="5038940" y="0"/>
                  <a:pt x="5184000" y="145060"/>
                  <a:pt x="5184000" y="324000"/>
                </a:cubicBezTo>
                <a:cubicBezTo>
                  <a:pt x="5184000" y="502940"/>
                  <a:pt x="5038940" y="648000"/>
                  <a:pt x="4860000" y="648000"/>
                </a:cubicBezTo>
                <a:lnTo>
                  <a:pt x="324000" y="648000"/>
                </a:lnTo>
                <a:cubicBezTo>
                  <a:pt x="145060" y="648000"/>
                  <a:pt x="0" y="502940"/>
                  <a:pt x="0" y="324000"/>
                </a:cubicBezTo>
                <a:cubicBezTo>
                  <a:pt x="0" y="145060"/>
                  <a:pt x="145060" y="0"/>
                  <a:pt x="324000" y="0"/>
                </a:cubicBezTo>
                <a:close/>
                <a:moveTo>
                  <a:pt x="330105" y="56922"/>
                </a:moveTo>
                <a:cubicBezTo>
                  <a:pt x="180988" y="56922"/>
                  <a:pt x="60105" y="177805"/>
                  <a:pt x="60105" y="326922"/>
                </a:cubicBezTo>
                <a:cubicBezTo>
                  <a:pt x="60105" y="476039"/>
                  <a:pt x="180988" y="596922"/>
                  <a:pt x="330105" y="596922"/>
                </a:cubicBezTo>
                <a:cubicBezTo>
                  <a:pt x="479222" y="596922"/>
                  <a:pt x="600105" y="476039"/>
                  <a:pt x="600105" y="326922"/>
                </a:cubicBezTo>
                <a:cubicBezTo>
                  <a:pt x="600105" y="177805"/>
                  <a:pt x="479222" y="56922"/>
                  <a:pt x="330105" y="56922"/>
                </a:cubicBezTo>
                <a:close/>
              </a:path>
            </a:pathLst>
          </a:custGeom>
          <a:gradFill>
            <a:gsLst>
              <a:gs pos="0">
                <a:srgbClr val="EF4251"/>
              </a:gs>
              <a:gs pos="100000">
                <a:srgbClr val="F4704D"/>
              </a:gs>
            </a:gsLst>
            <a:lin ang="18900000" scaled="0"/>
          </a:gradFill>
        </p:spPr>
        <p:txBody>
          <a:bodyPr vert="horz" lIns="792000" tIns="36000" rIns="180000" bIns="36000" rtlCol="0" anchor="ctr">
            <a:noAutofit/>
          </a:bodyPr>
          <a:lstStyle/>
          <a:p>
            <a:pPr lvl="0" indent="0">
              <a:lnSpc>
                <a:spcPts val="1800"/>
              </a:lnSpc>
              <a:spcBef>
                <a:spcPts val="300"/>
              </a:spcBef>
              <a:spcAft>
                <a:spcPts val="300"/>
              </a:spcAft>
              <a:buClr>
                <a:schemeClr val="accent2"/>
              </a:buClr>
              <a:buSzPct val="100000"/>
              <a:buFont typeface="Verdana" panose="020B0604030504040204" pitchFamily="34" charset="0"/>
              <a:buNone/>
              <a:tabLst>
                <a:tab pos="182563" algn="l"/>
              </a:tabLst>
            </a:pPr>
            <a:endParaRPr lang="en-US" sz="1400" b="0" baseline="0" noProof="0" dirty="0">
              <a:solidFill>
                <a:schemeClr val="bg1"/>
              </a:solidFill>
            </a:endParaRPr>
          </a:p>
        </p:txBody>
      </p:sp>
      <p:sp>
        <p:nvSpPr>
          <p:cNvPr id="15" name="text 3">
            <a:extLst>
              <a:ext uri="{FF2B5EF4-FFF2-40B4-BE49-F238E27FC236}">
                <a16:creationId xmlns:a16="http://schemas.microsoft.com/office/drawing/2014/main" id="{44E94427-31D3-ED48-178D-8E33F47006BD}"/>
              </a:ext>
            </a:extLst>
          </p:cNvPr>
          <p:cNvSpPr>
            <a:spLocks noGrp="1"/>
          </p:cNvSpPr>
          <p:nvPr>
            <p:ph type="body" idx="29"/>
          </p:nvPr>
        </p:nvSpPr>
        <p:spPr>
          <a:xfrm>
            <a:off x="2265887" y="4063608"/>
            <a:ext cx="4140000" cy="540000"/>
          </a:xfrm>
        </p:spPr>
        <p:txBody>
          <a:bodyPr anchor="ctr"/>
          <a:lstStyle>
            <a:lvl1pPr marL="0" indent="0">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3" name="icon 3">
            <a:extLst>
              <a:ext uri="{FF2B5EF4-FFF2-40B4-BE49-F238E27FC236}">
                <a16:creationId xmlns:a16="http://schemas.microsoft.com/office/drawing/2014/main" id="{2DA4F3EF-3FA8-3DB5-E571-2DD70EBCB67A}"/>
              </a:ext>
            </a:extLst>
          </p:cNvPr>
          <p:cNvSpPr>
            <a:spLocks noGrp="1"/>
          </p:cNvSpPr>
          <p:nvPr>
            <p:ph sz="quarter" idx="30"/>
          </p:nvPr>
        </p:nvSpPr>
        <p:spPr>
          <a:xfrm>
            <a:off x="1617812" y="4120820"/>
            <a:ext cx="432000" cy="432000"/>
          </a:xfrm>
          <a:prstGeom prst="ellipse">
            <a:avLst/>
          </a:prstGeom>
        </p:spPr>
        <p:txBody>
          <a:bodyPr wrap="none" anchor="ctr" anchorCtr="1"/>
          <a:lstStyle>
            <a:lvl1pPr>
              <a:defRPr>
                <a:solidFill>
                  <a:schemeClr val="accent1"/>
                </a:solidFill>
              </a:defRPr>
            </a:lvl1pPr>
          </a:lstStyle>
          <a:p>
            <a:pPr lvl="0"/>
            <a:r>
              <a:rPr lang="de-DE"/>
              <a:t>Mastertextformat bearbeiten</a:t>
            </a:r>
          </a:p>
        </p:txBody>
      </p:sp>
      <p:sp>
        <p:nvSpPr>
          <p:cNvPr id="24" name="freeshape 2">
            <a:extLst>
              <a:ext uri="{FF2B5EF4-FFF2-40B4-BE49-F238E27FC236}">
                <a16:creationId xmlns:a16="http://schemas.microsoft.com/office/drawing/2014/main" id="{B00C8122-BABB-E6B5-C4DC-B896FEC69659}"/>
              </a:ext>
            </a:extLst>
          </p:cNvPr>
          <p:cNvSpPr/>
          <p:nvPr/>
        </p:nvSpPr>
        <p:spPr>
          <a:xfrm>
            <a:off x="972000" y="3185089"/>
            <a:ext cx="5184000" cy="648000"/>
          </a:xfrm>
          <a:custGeom>
            <a:avLst/>
            <a:gdLst>
              <a:gd name="connsiteX0" fmla="*/ 324000 w 5184000"/>
              <a:gd name="connsiteY0" fmla="*/ 0 h 648000"/>
              <a:gd name="connsiteX1" fmla="*/ 4860000 w 5184000"/>
              <a:gd name="connsiteY1" fmla="*/ 0 h 648000"/>
              <a:gd name="connsiteX2" fmla="*/ 5184000 w 5184000"/>
              <a:gd name="connsiteY2" fmla="*/ 324000 h 648000"/>
              <a:gd name="connsiteX3" fmla="*/ 4860000 w 5184000"/>
              <a:gd name="connsiteY3" fmla="*/ 648000 h 648000"/>
              <a:gd name="connsiteX4" fmla="*/ 324000 w 5184000"/>
              <a:gd name="connsiteY4" fmla="*/ 648000 h 648000"/>
              <a:gd name="connsiteX5" fmla="*/ 0 w 5184000"/>
              <a:gd name="connsiteY5" fmla="*/ 324000 h 648000"/>
              <a:gd name="connsiteX6" fmla="*/ 324000 w 5184000"/>
              <a:gd name="connsiteY6" fmla="*/ 0 h 648000"/>
              <a:gd name="connsiteX7" fmla="*/ 330105 w 5184000"/>
              <a:gd name="connsiteY7" fmla="*/ 56922 h 648000"/>
              <a:gd name="connsiteX8" fmla="*/ 60105 w 5184000"/>
              <a:gd name="connsiteY8" fmla="*/ 326922 h 648000"/>
              <a:gd name="connsiteX9" fmla="*/ 330105 w 5184000"/>
              <a:gd name="connsiteY9" fmla="*/ 596922 h 648000"/>
              <a:gd name="connsiteX10" fmla="*/ 600105 w 5184000"/>
              <a:gd name="connsiteY10" fmla="*/ 326922 h 648000"/>
              <a:gd name="connsiteX11" fmla="*/ 330105 w 5184000"/>
              <a:gd name="connsiteY11" fmla="*/ 5692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84000" h="648000">
                <a:moveTo>
                  <a:pt x="324000" y="0"/>
                </a:moveTo>
                <a:lnTo>
                  <a:pt x="4860000" y="0"/>
                </a:lnTo>
                <a:cubicBezTo>
                  <a:pt x="5038940" y="0"/>
                  <a:pt x="5184000" y="145060"/>
                  <a:pt x="5184000" y="324000"/>
                </a:cubicBezTo>
                <a:cubicBezTo>
                  <a:pt x="5184000" y="502940"/>
                  <a:pt x="5038940" y="648000"/>
                  <a:pt x="4860000" y="648000"/>
                </a:cubicBezTo>
                <a:lnTo>
                  <a:pt x="324000" y="648000"/>
                </a:lnTo>
                <a:cubicBezTo>
                  <a:pt x="145060" y="648000"/>
                  <a:pt x="0" y="502940"/>
                  <a:pt x="0" y="324000"/>
                </a:cubicBezTo>
                <a:cubicBezTo>
                  <a:pt x="0" y="145060"/>
                  <a:pt x="145060" y="0"/>
                  <a:pt x="324000" y="0"/>
                </a:cubicBezTo>
                <a:close/>
                <a:moveTo>
                  <a:pt x="330105" y="56922"/>
                </a:moveTo>
                <a:cubicBezTo>
                  <a:pt x="180988" y="56922"/>
                  <a:pt x="60105" y="177805"/>
                  <a:pt x="60105" y="326922"/>
                </a:cubicBezTo>
                <a:cubicBezTo>
                  <a:pt x="60105" y="476039"/>
                  <a:pt x="180988" y="596922"/>
                  <a:pt x="330105" y="596922"/>
                </a:cubicBezTo>
                <a:cubicBezTo>
                  <a:pt x="479222" y="596922"/>
                  <a:pt x="600105" y="476039"/>
                  <a:pt x="600105" y="326922"/>
                </a:cubicBezTo>
                <a:cubicBezTo>
                  <a:pt x="600105" y="177805"/>
                  <a:pt x="479222" y="56922"/>
                  <a:pt x="330105" y="56922"/>
                </a:cubicBezTo>
                <a:close/>
              </a:path>
            </a:pathLst>
          </a:custGeom>
          <a:gradFill>
            <a:gsLst>
              <a:gs pos="0">
                <a:srgbClr val="EF4251"/>
              </a:gs>
              <a:gs pos="100000">
                <a:srgbClr val="F4704D"/>
              </a:gs>
            </a:gsLst>
            <a:lin ang="18900000" scaled="0"/>
          </a:gradFill>
        </p:spPr>
        <p:txBody>
          <a:bodyPr vert="horz" lIns="792000" tIns="36000" rIns="180000" bIns="36000" rtlCol="0" anchor="ctr">
            <a:noAutofit/>
          </a:bodyPr>
          <a:lstStyle/>
          <a:p>
            <a:pPr lvl="0" indent="0">
              <a:lnSpc>
                <a:spcPts val="1800"/>
              </a:lnSpc>
              <a:spcBef>
                <a:spcPts val="300"/>
              </a:spcBef>
              <a:spcAft>
                <a:spcPts val="300"/>
              </a:spcAft>
              <a:buClr>
                <a:schemeClr val="accent2"/>
              </a:buClr>
              <a:buSzPct val="100000"/>
              <a:buFont typeface="Verdana" panose="020B0604030504040204" pitchFamily="34" charset="0"/>
              <a:buNone/>
              <a:tabLst>
                <a:tab pos="182563" algn="l"/>
              </a:tabLst>
            </a:pPr>
            <a:endParaRPr lang="en-US" sz="1400" b="0" baseline="0" noProof="0" dirty="0">
              <a:solidFill>
                <a:schemeClr val="bg1"/>
              </a:solidFill>
            </a:endParaRPr>
          </a:p>
        </p:txBody>
      </p:sp>
      <p:sp>
        <p:nvSpPr>
          <p:cNvPr id="25" name="text 2">
            <a:extLst>
              <a:ext uri="{FF2B5EF4-FFF2-40B4-BE49-F238E27FC236}">
                <a16:creationId xmlns:a16="http://schemas.microsoft.com/office/drawing/2014/main" id="{F15A23C6-FF19-68C4-E8B1-80E8580B2DF2}"/>
              </a:ext>
            </a:extLst>
          </p:cNvPr>
          <p:cNvSpPr>
            <a:spLocks noGrp="1"/>
          </p:cNvSpPr>
          <p:nvPr>
            <p:ph type="body" idx="31"/>
          </p:nvPr>
        </p:nvSpPr>
        <p:spPr>
          <a:xfrm>
            <a:off x="1763453" y="3234092"/>
            <a:ext cx="4140000" cy="540000"/>
          </a:xfrm>
        </p:spPr>
        <p:txBody>
          <a:bodyPr anchor="ctr"/>
          <a:lstStyle>
            <a:lvl1pPr marL="0" indent="0">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0" name="icon 2">
            <a:extLst>
              <a:ext uri="{FF2B5EF4-FFF2-40B4-BE49-F238E27FC236}">
                <a16:creationId xmlns:a16="http://schemas.microsoft.com/office/drawing/2014/main" id="{04CEDE73-7F99-B73F-1D58-6D8D1F4D3B16}"/>
              </a:ext>
            </a:extLst>
          </p:cNvPr>
          <p:cNvSpPr>
            <a:spLocks noGrp="1"/>
          </p:cNvSpPr>
          <p:nvPr>
            <p:ph sz="quarter" idx="32"/>
          </p:nvPr>
        </p:nvSpPr>
        <p:spPr>
          <a:xfrm>
            <a:off x="1078906" y="3294748"/>
            <a:ext cx="432000" cy="432000"/>
          </a:xfrm>
          <a:prstGeom prst="ellipse">
            <a:avLst/>
          </a:prstGeom>
        </p:spPr>
        <p:txBody>
          <a:bodyPr wrap="none" anchor="ctr" anchorCtr="1"/>
          <a:lstStyle>
            <a:lvl1pPr>
              <a:defRPr>
                <a:solidFill>
                  <a:schemeClr val="accent1"/>
                </a:solidFill>
              </a:defRPr>
            </a:lvl1pPr>
          </a:lstStyle>
          <a:p>
            <a:pPr lvl="0"/>
            <a:r>
              <a:rPr lang="de-DE"/>
              <a:t>Mastertextformat bearbeiten</a:t>
            </a:r>
          </a:p>
        </p:txBody>
      </p:sp>
      <p:sp>
        <p:nvSpPr>
          <p:cNvPr id="32" name="freeshape 1">
            <a:extLst>
              <a:ext uri="{FF2B5EF4-FFF2-40B4-BE49-F238E27FC236}">
                <a16:creationId xmlns:a16="http://schemas.microsoft.com/office/drawing/2014/main" id="{50AC87C5-3284-6E75-C0E5-CA69A39338F8}"/>
              </a:ext>
            </a:extLst>
          </p:cNvPr>
          <p:cNvSpPr/>
          <p:nvPr/>
        </p:nvSpPr>
        <p:spPr>
          <a:xfrm>
            <a:off x="540000" y="2361134"/>
            <a:ext cx="5184000" cy="648000"/>
          </a:xfrm>
          <a:custGeom>
            <a:avLst/>
            <a:gdLst>
              <a:gd name="connsiteX0" fmla="*/ 324000 w 5184000"/>
              <a:gd name="connsiteY0" fmla="*/ 0 h 648000"/>
              <a:gd name="connsiteX1" fmla="*/ 4860000 w 5184000"/>
              <a:gd name="connsiteY1" fmla="*/ 0 h 648000"/>
              <a:gd name="connsiteX2" fmla="*/ 5184000 w 5184000"/>
              <a:gd name="connsiteY2" fmla="*/ 324000 h 648000"/>
              <a:gd name="connsiteX3" fmla="*/ 4860000 w 5184000"/>
              <a:gd name="connsiteY3" fmla="*/ 648000 h 648000"/>
              <a:gd name="connsiteX4" fmla="*/ 324000 w 5184000"/>
              <a:gd name="connsiteY4" fmla="*/ 648000 h 648000"/>
              <a:gd name="connsiteX5" fmla="*/ 0 w 5184000"/>
              <a:gd name="connsiteY5" fmla="*/ 324000 h 648000"/>
              <a:gd name="connsiteX6" fmla="*/ 324000 w 5184000"/>
              <a:gd name="connsiteY6" fmla="*/ 0 h 648000"/>
              <a:gd name="connsiteX7" fmla="*/ 330105 w 5184000"/>
              <a:gd name="connsiteY7" fmla="*/ 56922 h 648000"/>
              <a:gd name="connsiteX8" fmla="*/ 60105 w 5184000"/>
              <a:gd name="connsiteY8" fmla="*/ 326922 h 648000"/>
              <a:gd name="connsiteX9" fmla="*/ 330105 w 5184000"/>
              <a:gd name="connsiteY9" fmla="*/ 596922 h 648000"/>
              <a:gd name="connsiteX10" fmla="*/ 600105 w 5184000"/>
              <a:gd name="connsiteY10" fmla="*/ 326922 h 648000"/>
              <a:gd name="connsiteX11" fmla="*/ 330105 w 5184000"/>
              <a:gd name="connsiteY11" fmla="*/ 5692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84000" h="648000">
                <a:moveTo>
                  <a:pt x="324000" y="0"/>
                </a:moveTo>
                <a:lnTo>
                  <a:pt x="4860000" y="0"/>
                </a:lnTo>
                <a:cubicBezTo>
                  <a:pt x="5038940" y="0"/>
                  <a:pt x="5184000" y="145060"/>
                  <a:pt x="5184000" y="324000"/>
                </a:cubicBezTo>
                <a:cubicBezTo>
                  <a:pt x="5184000" y="502940"/>
                  <a:pt x="5038940" y="648000"/>
                  <a:pt x="4860000" y="648000"/>
                </a:cubicBezTo>
                <a:lnTo>
                  <a:pt x="324000" y="648000"/>
                </a:lnTo>
                <a:cubicBezTo>
                  <a:pt x="145060" y="648000"/>
                  <a:pt x="0" y="502940"/>
                  <a:pt x="0" y="324000"/>
                </a:cubicBezTo>
                <a:cubicBezTo>
                  <a:pt x="0" y="145060"/>
                  <a:pt x="145060" y="0"/>
                  <a:pt x="324000" y="0"/>
                </a:cubicBezTo>
                <a:close/>
                <a:moveTo>
                  <a:pt x="330105" y="56922"/>
                </a:moveTo>
                <a:cubicBezTo>
                  <a:pt x="180988" y="56922"/>
                  <a:pt x="60105" y="177805"/>
                  <a:pt x="60105" y="326922"/>
                </a:cubicBezTo>
                <a:cubicBezTo>
                  <a:pt x="60105" y="476039"/>
                  <a:pt x="180988" y="596922"/>
                  <a:pt x="330105" y="596922"/>
                </a:cubicBezTo>
                <a:cubicBezTo>
                  <a:pt x="479222" y="596922"/>
                  <a:pt x="600105" y="476039"/>
                  <a:pt x="600105" y="326922"/>
                </a:cubicBezTo>
                <a:cubicBezTo>
                  <a:pt x="600105" y="177805"/>
                  <a:pt x="479222" y="56922"/>
                  <a:pt x="330105" y="56922"/>
                </a:cubicBezTo>
                <a:close/>
              </a:path>
            </a:pathLst>
          </a:custGeom>
          <a:gradFill>
            <a:gsLst>
              <a:gs pos="0">
                <a:srgbClr val="EF4251"/>
              </a:gs>
              <a:gs pos="100000">
                <a:srgbClr val="F4704D"/>
              </a:gs>
            </a:gsLst>
            <a:lin ang="18900000" scaled="0"/>
          </a:gradFill>
        </p:spPr>
        <p:txBody>
          <a:bodyPr vert="horz" lIns="792000" tIns="36000" rIns="180000" bIns="36000" rtlCol="0" anchor="ctr">
            <a:noAutofit/>
          </a:bodyPr>
          <a:lstStyle/>
          <a:p>
            <a:pPr lvl="0" indent="0">
              <a:lnSpc>
                <a:spcPts val="1800"/>
              </a:lnSpc>
              <a:spcBef>
                <a:spcPts val="300"/>
              </a:spcBef>
              <a:spcAft>
                <a:spcPts val="300"/>
              </a:spcAft>
              <a:buClr>
                <a:schemeClr val="accent2"/>
              </a:buClr>
              <a:buSzPct val="100000"/>
              <a:buFont typeface="Verdana" panose="020B0604030504040204" pitchFamily="34" charset="0"/>
              <a:buNone/>
              <a:tabLst>
                <a:tab pos="182563" algn="l"/>
              </a:tabLst>
            </a:pPr>
            <a:endParaRPr lang="en-US" sz="1400" b="0" baseline="0" noProof="0" dirty="0">
              <a:solidFill>
                <a:schemeClr val="bg1"/>
              </a:solidFill>
            </a:endParaRPr>
          </a:p>
        </p:txBody>
      </p:sp>
      <p:sp>
        <p:nvSpPr>
          <p:cNvPr id="33" name="text 1">
            <a:extLst>
              <a:ext uri="{FF2B5EF4-FFF2-40B4-BE49-F238E27FC236}">
                <a16:creationId xmlns:a16="http://schemas.microsoft.com/office/drawing/2014/main" id="{D6FC1170-8BB4-AABD-B741-2C58269AACFC}"/>
              </a:ext>
            </a:extLst>
          </p:cNvPr>
          <p:cNvSpPr>
            <a:spLocks noGrp="1"/>
          </p:cNvSpPr>
          <p:nvPr>
            <p:ph type="body" idx="33"/>
          </p:nvPr>
        </p:nvSpPr>
        <p:spPr>
          <a:xfrm>
            <a:off x="1337820" y="2417650"/>
            <a:ext cx="4140000" cy="540000"/>
          </a:xfrm>
        </p:spPr>
        <p:txBody>
          <a:bodyPr anchor="ctr"/>
          <a:lstStyle>
            <a:lvl1pPr marL="0" indent="0">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4" name="icon 1">
            <a:extLst>
              <a:ext uri="{FF2B5EF4-FFF2-40B4-BE49-F238E27FC236}">
                <a16:creationId xmlns:a16="http://schemas.microsoft.com/office/drawing/2014/main" id="{5DE15324-D075-A2BF-BE5B-052880D503AD}"/>
              </a:ext>
            </a:extLst>
          </p:cNvPr>
          <p:cNvSpPr>
            <a:spLocks noGrp="1"/>
          </p:cNvSpPr>
          <p:nvPr>
            <p:ph sz="quarter" idx="34"/>
          </p:nvPr>
        </p:nvSpPr>
        <p:spPr>
          <a:xfrm>
            <a:off x="646906" y="2468676"/>
            <a:ext cx="432000" cy="432000"/>
          </a:xfrm>
          <a:prstGeom prst="ellipse">
            <a:avLst/>
          </a:prstGeom>
        </p:spPr>
        <p:txBody>
          <a:bodyPr wrap="none" anchor="ctr" anchorCtr="1"/>
          <a:lstStyle>
            <a:lvl1pPr>
              <a:defRPr>
                <a:solidFill>
                  <a:schemeClr val="accent1"/>
                </a:solidFill>
              </a:defRPr>
            </a:lvl1pPr>
          </a:lstStyle>
          <a:p>
            <a:pPr lvl="0"/>
            <a:r>
              <a:rPr lang="de-DE"/>
              <a:t>Mastertextformat bearbeiten</a:t>
            </a:r>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7200000" cy="648000"/>
          </a:xfrm>
        </p:spPr>
        <p:txBody>
          <a:bodyPr vert="horz"/>
          <a:lstStyle/>
          <a:p>
            <a:r>
              <a:rPr lang="de-DE"/>
              <a:t>Mastertitelformat bearbeiten</a:t>
            </a:r>
            <a:endParaRPr lang="en-US" dirty="0"/>
          </a:p>
        </p:txBody>
      </p:sp>
      <p:sp>
        <p:nvSpPr>
          <p:cNvPr id="4" name="navigation">
            <a:extLst>
              <a:ext uri="{FF2B5EF4-FFF2-40B4-BE49-F238E27FC236}">
                <a16:creationId xmlns:a16="http://schemas.microsoft.com/office/drawing/2014/main" id="{4871BBE7-625C-CDD4-5985-F918ED91B1CF}"/>
              </a:ext>
            </a:extLst>
          </p:cNvPr>
          <p:cNvSpPr>
            <a:spLocks noGrp="1"/>
          </p:cNvSpPr>
          <p:nvPr>
            <p:ph type="body" sz="quarter" idx="14"/>
          </p:nvPr>
        </p:nvSpPr>
        <p:spPr>
          <a:xfrm>
            <a:off x="576000" y="396000"/>
            <a:ext cx="7200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297222822"/>
      </p:ext>
    </p:extLst>
  </p:cSld>
  <p:clrMapOvr>
    <a:masterClrMapping/>
  </p:clrMapOvr>
  <p:extLst>
    <p:ext uri="{DCECCB84-F9BA-43D5-87BE-67443E8EF086}">
      <p15:sldGuideLst xmlns:p15="http://schemas.microsoft.com/office/powerpoint/2012/main">
        <p15:guide id="1" orient="horz" pos="170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  013 : content : 2 pictures righ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35411084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a:extLst>
              <a:ext uri="{FF2B5EF4-FFF2-40B4-BE49-F238E27FC236}">
                <a16:creationId xmlns:a16="http://schemas.microsoft.com/office/drawing/2014/main" id="{42826565-22D1-A6D9-E69E-FC3884F2F127}"/>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8" name="footer">
            <a:extLst>
              <a:ext uri="{FF2B5EF4-FFF2-40B4-BE49-F238E27FC236}">
                <a16:creationId xmlns:a16="http://schemas.microsoft.com/office/drawing/2014/main" id="{D29835EC-9E23-87A7-80E6-A5CEE24EFA57}"/>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9" name="date">
            <a:extLst>
              <a:ext uri="{FF2B5EF4-FFF2-40B4-BE49-F238E27FC236}">
                <a16:creationId xmlns:a16="http://schemas.microsoft.com/office/drawing/2014/main" id="{CB18CB97-40F3-25CD-59A6-30585954D858}"/>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2" name="picture below">
            <a:extLst>
              <a:ext uri="{FF2B5EF4-FFF2-40B4-BE49-F238E27FC236}">
                <a16:creationId xmlns:a16="http://schemas.microsoft.com/office/drawing/2014/main" id="{64B5A92D-5A2D-40C8-EC14-0A74FFA0435D}"/>
              </a:ext>
            </a:extLst>
          </p:cNvPr>
          <p:cNvSpPr>
            <a:spLocks noGrp="1"/>
          </p:cNvSpPr>
          <p:nvPr>
            <p:ph type="pic" sz="quarter" idx="16"/>
          </p:nvPr>
        </p:nvSpPr>
        <p:spPr>
          <a:xfrm>
            <a:off x="7464424" y="2636838"/>
            <a:ext cx="4176713" cy="2592387"/>
          </a:xfrm>
          <a:prstGeom prst="roundRect">
            <a:avLst>
              <a:gd name="adj" fmla="val 2626"/>
            </a:avLst>
          </a:prstGeom>
          <a:solidFill>
            <a:schemeClr val="bg1"/>
          </a:solidFill>
          <a:effectLst>
            <a:outerShdw blurRad="63500" algn="tl" rotWithShape="0">
              <a:schemeClr val="accent4">
                <a:alpha val="50000"/>
              </a:schemeClr>
            </a:outerShdw>
          </a:effectLst>
        </p:spPr>
        <p:txBody>
          <a:bodyPr vert="horz" lIns="0" tIns="0" rIns="0" bIns="0" rtlCol="0">
            <a:noAutofit/>
          </a:bodyPr>
          <a:lstStyle>
            <a:lvl1pPr>
              <a:defRPr lang="en-DE" dirty="0"/>
            </a:lvl1pPr>
          </a:lstStyle>
          <a:p>
            <a:pPr lvl="0"/>
            <a:r>
              <a:rPr lang="de-DE" dirty="0"/>
              <a:t>Bild durch Klicken auf Symbol hinzufügen</a:t>
            </a:r>
            <a:endParaRPr lang="en-DE" dirty="0"/>
          </a:p>
        </p:txBody>
      </p:sp>
      <p:sp>
        <p:nvSpPr>
          <p:cNvPr id="10" name="picture top">
            <a:extLst>
              <a:ext uri="{FF2B5EF4-FFF2-40B4-BE49-F238E27FC236}">
                <a16:creationId xmlns:a16="http://schemas.microsoft.com/office/drawing/2014/main" id="{1B4CD723-14EE-5CF9-C037-07B25FC9BAB7}"/>
              </a:ext>
            </a:extLst>
          </p:cNvPr>
          <p:cNvSpPr>
            <a:spLocks noGrp="1"/>
          </p:cNvSpPr>
          <p:nvPr>
            <p:ph type="pic" sz="quarter" idx="17"/>
          </p:nvPr>
        </p:nvSpPr>
        <p:spPr>
          <a:xfrm>
            <a:off x="5951162" y="-143606"/>
            <a:ext cx="3617045" cy="2635981"/>
          </a:xfrm>
          <a:prstGeom prst="roundRect">
            <a:avLst>
              <a:gd name="adj" fmla="val 2001"/>
            </a:avLst>
          </a:prstGeom>
          <a:solidFill>
            <a:schemeClr val="bg1"/>
          </a:solidFill>
          <a:effectLst>
            <a:outerShdw blurRad="63500" algn="tl" rotWithShape="0">
              <a:schemeClr val="accent4">
                <a:alpha val="50000"/>
              </a:schemeClr>
            </a:outerShdw>
          </a:effectLst>
        </p:spPr>
        <p:txBody>
          <a:bodyPr vert="horz" lIns="0" tIns="0" rIns="0" bIns="0" rtlCol="0">
            <a:noAutofit/>
          </a:bodyPr>
          <a:lstStyle>
            <a:lvl1pPr>
              <a:defRPr lang="en-DE" dirty="0"/>
            </a:lvl1pPr>
          </a:lstStyle>
          <a:p>
            <a:pPr lvl="0"/>
            <a:r>
              <a:rPr lang="de-DE" dirty="0"/>
              <a:t>Bild durch Klicken auf Symbol hinzufügen</a:t>
            </a:r>
            <a:endParaRPr lang="en-DE" dirty="0"/>
          </a:p>
        </p:txBody>
      </p:sp>
      <p:sp>
        <p:nvSpPr>
          <p:cNvPr id="14" name="content">
            <a:extLst>
              <a:ext uri="{FF2B5EF4-FFF2-40B4-BE49-F238E27FC236}">
                <a16:creationId xmlns:a16="http://schemas.microsoft.com/office/drawing/2014/main" id="{438C11ED-D1E2-4D8E-7E92-53DCAC4E4BB0}"/>
              </a:ext>
            </a:extLst>
          </p:cNvPr>
          <p:cNvSpPr>
            <a:spLocks noGrp="1"/>
          </p:cNvSpPr>
          <p:nvPr>
            <p:ph sz="quarter" idx="15"/>
          </p:nvPr>
        </p:nvSpPr>
        <p:spPr>
          <a:xfrm>
            <a:off x="539999" y="2627999"/>
            <a:ext cx="6120000" cy="3528000"/>
          </a:xfr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6" name="title">
            <a:extLst>
              <a:ext uri="{FF2B5EF4-FFF2-40B4-BE49-F238E27FC236}">
                <a16:creationId xmlns:a16="http://schemas.microsoft.com/office/drawing/2014/main" id="{E54BCACE-F7FE-E7F5-8B89-3D95049EA30D}"/>
              </a:ext>
            </a:extLst>
          </p:cNvPr>
          <p:cNvSpPr>
            <a:spLocks noGrp="1"/>
          </p:cNvSpPr>
          <p:nvPr>
            <p:ph type="title"/>
          </p:nvPr>
        </p:nvSpPr>
        <p:spPr>
          <a:xfrm>
            <a:off x="540000" y="622301"/>
            <a:ext cx="5040000" cy="648000"/>
          </a:xfrm>
        </p:spPr>
        <p:txBody>
          <a:bodyPr vert="horz"/>
          <a:lstStyle/>
          <a:p>
            <a:r>
              <a:rPr lang="de-DE"/>
              <a:t>Mastertitelformat bearbeiten</a:t>
            </a:r>
            <a:endParaRPr lang="en-US" dirty="0"/>
          </a:p>
        </p:txBody>
      </p:sp>
      <p:sp>
        <p:nvSpPr>
          <p:cNvPr id="3" name="navigation">
            <a:extLst>
              <a:ext uri="{FF2B5EF4-FFF2-40B4-BE49-F238E27FC236}">
                <a16:creationId xmlns:a16="http://schemas.microsoft.com/office/drawing/2014/main" id="{6A77231E-06C6-10F9-814A-EBF83BBE4C2B}"/>
              </a:ext>
            </a:extLst>
          </p:cNvPr>
          <p:cNvSpPr>
            <a:spLocks noGrp="1"/>
          </p:cNvSpPr>
          <p:nvPr>
            <p:ph type="body" sz="quarter" idx="14"/>
          </p:nvPr>
        </p:nvSpPr>
        <p:spPr>
          <a:xfrm>
            <a:off x="576000" y="396000"/>
            <a:ext cx="5040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288797308"/>
      </p:ext>
    </p:extLst>
  </p:cSld>
  <p:clrMapOvr>
    <a:masterClrMapping/>
  </p:clrMapOvr>
  <p:extLst>
    <p:ext uri="{DCECCB84-F9BA-43D5-87BE-67443E8EF086}">
      <p15:sldGuideLst xmlns:p15="http://schemas.microsoft.com/office/powerpoint/2012/main">
        <p15:guide id="1" pos="3840">
          <p15:clr>
            <a:srgbClr val="FBAE40"/>
          </p15:clr>
        </p15:guide>
        <p15:guide id="2" orient="horz" pos="166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  014 : content : 2 pictures right : color-text-box">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13050329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a:extLst>
              <a:ext uri="{FF2B5EF4-FFF2-40B4-BE49-F238E27FC236}">
                <a16:creationId xmlns:a16="http://schemas.microsoft.com/office/drawing/2014/main" id="{42826565-22D1-A6D9-E69E-FC3884F2F127}"/>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8" name="footer">
            <a:extLst>
              <a:ext uri="{FF2B5EF4-FFF2-40B4-BE49-F238E27FC236}">
                <a16:creationId xmlns:a16="http://schemas.microsoft.com/office/drawing/2014/main" id="{D29835EC-9E23-87A7-80E6-A5CEE24EFA57}"/>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9" name="date">
            <a:extLst>
              <a:ext uri="{FF2B5EF4-FFF2-40B4-BE49-F238E27FC236}">
                <a16:creationId xmlns:a16="http://schemas.microsoft.com/office/drawing/2014/main" id="{CB18CB97-40F3-25CD-59A6-30585954D858}"/>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3" name="picture">
            <a:extLst>
              <a:ext uri="{FF2B5EF4-FFF2-40B4-BE49-F238E27FC236}">
                <a16:creationId xmlns:a16="http://schemas.microsoft.com/office/drawing/2014/main" id="{1D0F5D2A-81FE-3833-2907-78B51B326DF1}"/>
              </a:ext>
            </a:extLst>
          </p:cNvPr>
          <p:cNvSpPr>
            <a:spLocks noGrp="1"/>
          </p:cNvSpPr>
          <p:nvPr>
            <p:ph type="pic" sz="quarter" idx="16"/>
          </p:nvPr>
        </p:nvSpPr>
        <p:spPr>
          <a:xfrm>
            <a:off x="7464424" y="3780000"/>
            <a:ext cx="4176713" cy="2376000"/>
          </a:xfrm>
          <a:prstGeom prst="roundRect">
            <a:avLst>
              <a:gd name="adj" fmla="val 2626"/>
            </a:avLst>
          </a:prstGeom>
          <a:solidFill>
            <a:schemeClr val="bg1"/>
          </a:solidFill>
          <a:effectLst>
            <a:outerShdw blurRad="63500" algn="tl" rotWithShape="0">
              <a:schemeClr val="accent4">
                <a:alpha val="50000"/>
              </a:schemeClr>
            </a:outerShdw>
          </a:effectLst>
        </p:spPr>
        <p:txBody>
          <a:bodyPr/>
          <a:lstStyle/>
          <a:p>
            <a:r>
              <a:rPr lang="de-DE" dirty="0"/>
              <a:t>Bild durch Klicken auf Symbol hinzufügen</a:t>
            </a:r>
            <a:endParaRPr lang="en-DE" dirty="0"/>
          </a:p>
        </p:txBody>
      </p:sp>
      <p:sp>
        <p:nvSpPr>
          <p:cNvPr id="4" name="picture top">
            <a:extLst>
              <a:ext uri="{FF2B5EF4-FFF2-40B4-BE49-F238E27FC236}">
                <a16:creationId xmlns:a16="http://schemas.microsoft.com/office/drawing/2014/main" id="{9DC2B4CA-1091-CD31-C625-B499A7922DF0}"/>
              </a:ext>
            </a:extLst>
          </p:cNvPr>
          <p:cNvSpPr>
            <a:spLocks noGrp="1"/>
          </p:cNvSpPr>
          <p:nvPr>
            <p:ph type="pic" sz="quarter" idx="17"/>
          </p:nvPr>
        </p:nvSpPr>
        <p:spPr>
          <a:xfrm>
            <a:off x="6120000" y="1476000"/>
            <a:ext cx="2880000" cy="2196000"/>
          </a:xfrm>
          <a:prstGeom prst="roundRect">
            <a:avLst>
              <a:gd name="adj" fmla="val 2001"/>
            </a:avLst>
          </a:prstGeom>
          <a:solidFill>
            <a:schemeClr val="bg1"/>
          </a:solidFill>
          <a:effectLst>
            <a:outerShdw blurRad="63500" algn="tl" rotWithShape="0">
              <a:schemeClr val="accent4">
                <a:alpha val="50000"/>
              </a:schemeClr>
            </a:outerShdw>
          </a:effectLst>
        </p:spPr>
        <p:txBody>
          <a:bodyPr/>
          <a:lstStyle/>
          <a:p>
            <a:r>
              <a:rPr lang="de-DE" dirty="0"/>
              <a:t>Bild durch Klicken auf Symbol hinzufügen</a:t>
            </a:r>
            <a:endParaRPr lang="en-DE" dirty="0"/>
          </a:p>
        </p:txBody>
      </p:sp>
      <p:sp>
        <p:nvSpPr>
          <p:cNvPr id="15" name="color-text-box">
            <a:extLst>
              <a:ext uri="{FF2B5EF4-FFF2-40B4-BE49-F238E27FC236}">
                <a16:creationId xmlns:a16="http://schemas.microsoft.com/office/drawing/2014/main" id="{6103A93F-ED21-3458-4157-6CA989FA5CA9}"/>
              </a:ext>
            </a:extLst>
          </p:cNvPr>
          <p:cNvSpPr>
            <a:spLocks noGrp="1"/>
          </p:cNvSpPr>
          <p:nvPr>
            <p:ph sz="quarter" idx="19"/>
          </p:nvPr>
        </p:nvSpPr>
        <p:spPr>
          <a:xfrm>
            <a:off x="8791575" y="3218400"/>
            <a:ext cx="2448000" cy="900000"/>
          </a:xfrm>
          <a:prstGeom prst="roundRect">
            <a:avLst>
              <a:gd name="adj" fmla="val 9259"/>
            </a:avLst>
          </a:prstGeom>
          <a:solidFill>
            <a:schemeClr val="accent1"/>
          </a:solidFill>
        </p:spPr>
        <p:txBody>
          <a:bodyPr lIns="108000" tIns="72000" rIns="72000"/>
          <a:lstStyle>
            <a:lvl1pPr>
              <a:defRPr>
                <a:solidFill>
                  <a:schemeClr val="accent4"/>
                </a:solidFill>
                <a:latin typeface="+mj-lt"/>
              </a:defRPr>
            </a:lvl1pPr>
            <a:lvl2pPr>
              <a:defRPr>
                <a:solidFill>
                  <a:schemeClr val="accent4"/>
                </a:solidFill>
                <a:latin typeface="+mj-lt"/>
              </a:defRPr>
            </a:lvl2pPr>
            <a:lvl3pPr>
              <a:defRPr>
                <a:solidFill>
                  <a:schemeClr val="accent4"/>
                </a:solidFill>
                <a:latin typeface="+mj-lt"/>
              </a:defRPr>
            </a:lvl3pPr>
            <a:lvl4pPr>
              <a:defRPr>
                <a:solidFill>
                  <a:schemeClr val="accent4"/>
                </a:solidFill>
                <a:latin typeface="+mj-lt"/>
              </a:defRPr>
            </a:lvl4pPr>
            <a:lvl5pPr>
              <a:defRPr>
                <a:solidFill>
                  <a:schemeClr val="accent4"/>
                </a:solidFill>
                <a:latin typeface="+mj-l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content">
            <a:extLst>
              <a:ext uri="{FF2B5EF4-FFF2-40B4-BE49-F238E27FC236}">
                <a16:creationId xmlns:a16="http://schemas.microsoft.com/office/drawing/2014/main" id="{438C11ED-D1E2-4D8E-7E92-53DCAC4E4BB0}"/>
              </a:ext>
            </a:extLst>
          </p:cNvPr>
          <p:cNvSpPr>
            <a:spLocks noGrp="1"/>
          </p:cNvSpPr>
          <p:nvPr>
            <p:ph sz="quarter" idx="15"/>
          </p:nvPr>
        </p:nvSpPr>
        <p:spPr>
          <a:xfrm>
            <a:off x="539999" y="2627999"/>
            <a:ext cx="5544000" cy="3528000"/>
          </a:xfr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6" name="title">
            <a:extLst>
              <a:ext uri="{FF2B5EF4-FFF2-40B4-BE49-F238E27FC236}">
                <a16:creationId xmlns:a16="http://schemas.microsoft.com/office/drawing/2014/main" id="{E54BCACE-F7FE-E7F5-8B89-3D95049EA30D}"/>
              </a:ext>
            </a:extLst>
          </p:cNvPr>
          <p:cNvSpPr>
            <a:spLocks noGrp="1"/>
          </p:cNvSpPr>
          <p:nvPr>
            <p:ph type="title"/>
          </p:nvPr>
        </p:nvSpPr>
        <p:spPr/>
        <p:txBody>
          <a:bodyPr vert="horz"/>
          <a:lstStyle/>
          <a:p>
            <a:r>
              <a:rPr lang="de-DE"/>
              <a:t>Mastertitelformat bearbeiten</a:t>
            </a:r>
            <a:endParaRPr lang="en-US" dirty="0"/>
          </a:p>
        </p:txBody>
      </p:sp>
      <p:sp>
        <p:nvSpPr>
          <p:cNvPr id="2" name="navigation">
            <a:extLst>
              <a:ext uri="{FF2B5EF4-FFF2-40B4-BE49-F238E27FC236}">
                <a16:creationId xmlns:a16="http://schemas.microsoft.com/office/drawing/2014/main" id="{D8BCFDF7-1D5B-8DAC-DC2F-D54BF2A365BB}"/>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1170742444"/>
      </p:ext>
    </p:extLst>
  </p:cSld>
  <p:clrMapOvr>
    <a:masterClrMapping/>
  </p:clrMapOvr>
  <p:extLst>
    <p:ext uri="{DCECCB84-F9BA-43D5-87BE-67443E8EF086}">
      <p15:sldGuideLst xmlns:p15="http://schemas.microsoft.com/office/powerpoint/2012/main">
        <p15:guide id="1" pos="3840">
          <p15:clr>
            <a:srgbClr val="FBAE40"/>
          </p15:clr>
        </p15:guide>
        <p15:guide id="2" orient="horz" pos="166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  015 : 2 contents : picture righ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2179346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picture right 11cm">
            <a:extLst>
              <a:ext uri="{FF2B5EF4-FFF2-40B4-BE49-F238E27FC236}">
                <a16:creationId xmlns:a16="http://schemas.microsoft.com/office/drawing/2014/main" id="{5CD7E801-2CA0-914E-7C58-8A9BA829F629}"/>
              </a:ext>
            </a:extLst>
          </p:cNvPr>
          <p:cNvSpPr>
            <a:spLocks noGrp="1"/>
          </p:cNvSpPr>
          <p:nvPr>
            <p:ph type="pic" sz="quarter" idx="10"/>
          </p:nvPr>
        </p:nvSpPr>
        <p:spPr>
          <a:xfrm>
            <a:off x="8244000" y="0"/>
            <a:ext cx="396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bg1">
                    <a:alpha val="0"/>
                  </a:schemeClr>
                </a:solidFill>
              </a:defRPr>
            </a:lvl1pPr>
          </a:lstStyle>
          <a:p>
            <a:pPr marL="0" lvl="0" algn="ctr" defTabSz="457074"/>
            <a:r>
              <a:rPr lang="de-DE" dirty="0"/>
              <a:t>Bild durch Klicken auf Symbol hinzufügen</a:t>
            </a:r>
            <a:endParaRPr lang="en-ID" dirty="0"/>
          </a:p>
        </p:txBody>
      </p:sp>
      <p:sp>
        <p:nvSpPr>
          <p:cNvPr id="6" name="slide number">
            <a:extLst>
              <a:ext uri="{FF2B5EF4-FFF2-40B4-BE49-F238E27FC236}">
                <a16:creationId xmlns:a16="http://schemas.microsoft.com/office/drawing/2014/main" id="{42826565-22D1-A6D9-E69E-FC3884F2F127}"/>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8" name="footer">
            <a:extLst>
              <a:ext uri="{FF2B5EF4-FFF2-40B4-BE49-F238E27FC236}">
                <a16:creationId xmlns:a16="http://schemas.microsoft.com/office/drawing/2014/main" id="{D29835EC-9E23-87A7-80E6-A5CEE24EFA57}"/>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9" name="date">
            <a:extLst>
              <a:ext uri="{FF2B5EF4-FFF2-40B4-BE49-F238E27FC236}">
                <a16:creationId xmlns:a16="http://schemas.microsoft.com/office/drawing/2014/main" id="{CB18CB97-40F3-25CD-59A6-30585954D858}"/>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14" name="content">
            <a:extLst>
              <a:ext uri="{FF2B5EF4-FFF2-40B4-BE49-F238E27FC236}">
                <a16:creationId xmlns:a16="http://schemas.microsoft.com/office/drawing/2014/main" id="{438C11ED-D1E2-4D8E-7E92-53DCAC4E4BB0}"/>
              </a:ext>
            </a:extLst>
          </p:cNvPr>
          <p:cNvSpPr>
            <a:spLocks noGrp="1"/>
          </p:cNvSpPr>
          <p:nvPr>
            <p:ph sz="quarter" idx="15"/>
          </p:nvPr>
        </p:nvSpPr>
        <p:spPr>
          <a:xfrm>
            <a:off x="539999" y="2628000"/>
            <a:ext cx="3600000" cy="3528000"/>
          </a:xfrm>
          <a:noFill/>
        </p:spPr>
        <p:txBody>
          <a:bodyPr vert="horz" lIns="0" tIns="0" rIns="360000" bIns="0" rtlCol="0">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400" dirty="0" smtClean="0"/>
            </a:lvl5pPr>
            <a:lvl6pPr>
              <a:defRPr lang="en-US" sz="1200" dirty="0" smtClean="0"/>
            </a:lvl6pPr>
            <a:lvl7pPr>
              <a:defRPr lang="en-US" sz="1200" dirty="0" smtClean="0"/>
            </a:lvl7pPr>
            <a:lvl8pPr>
              <a:defRPr lang="en-US" sz="1200" dirty="0" smtClean="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7200000" cy="648000"/>
          </a:xfrm>
        </p:spPr>
        <p:txBody>
          <a:bodyPr vert="horz"/>
          <a:lstStyle/>
          <a:p>
            <a:r>
              <a:rPr lang="de-DE"/>
              <a:t>Mastertitelformat bearbeiten</a:t>
            </a:r>
            <a:endParaRPr lang="en-US" dirty="0"/>
          </a:p>
        </p:txBody>
      </p:sp>
      <p:sp>
        <p:nvSpPr>
          <p:cNvPr id="3" name="content">
            <a:extLst>
              <a:ext uri="{FF2B5EF4-FFF2-40B4-BE49-F238E27FC236}">
                <a16:creationId xmlns:a16="http://schemas.microsoft.com/office/drawing/2014/main" id="{A01F8A8C-5D5A-9E22-C97F-06DCBAFD5630}"/>
              </a:ext>
            </a:extLst>
          </p:cNvPr>
          <p:cNvSpPr>
            <a:spLocks noGrp="1"/>
          </p:cNvSpPr>
          <p:nvPr>
            <p:ph sz="quarter" idx="16"/>
          </p:nvPr>
        </p:nvSpPr>
        <p:spPr>
          <a:xfrm>
            <a:off x="4140000" y="2628000"/>
            <a:ext cx="3600000" cy="3528000"/>
          </a:xfrm>
          <a:noFill/>
        </p:spPr>
        <p:txBody>
          <a:bodyPr vert="horz" lIns="0" tIns="0" rIns="360000" bIns="0" rtlCol="0">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400" dirty="0" smtClean="0"/>
            </a:lvl5pPr>
            <a:lvl6pPr>
              <a:defRPr lang="en-US" sz="1200" dirty="0" smtClean="0"/>
            </a:lvl6pPr>
            <a:lvl7pPr>
              <a:defRPr lang="en-US" sz="1200" dirty="0" smtClean="0"/>
            </a:lvl7pPr>
            <a:lvl8pPr>
              <a:defRPr lang="en-US" sz="1200" dirty="0" smtClean="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 name="navigation">
            <a:extLst>
              <a:ext uri="{FF2B5EF4-FFF2-40B4-BE49-F238E27FC236}">
                <a16:creationId xmlns:a16="http://schemas.microsoft.com/office/drawing/2014/main" id="{7FDF0AB8-4A72-DBED-E3BA-57CD35D7F5DF}"/>
              </a:ext>
            </a:extLst>
          </p:cNvPr>
          <p:cNvSpPr>
            <a:spLocks noGrp="1"/>
          </p:cNvSpPr>
          <p:nvPr>
            <p:ph type="body" sz="quarter" idx="14"/>
          </p:nvPr>
        </p:nvSpPr>
        <p:spPr>
          <a:xfrm>
            <a:off x="576000" y="396000"/>
            <a:ext cx="7200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1836971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  016 : content top : 2 pictures below">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13050329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a:extLst>
              <a:ext uri="{FF2B5EF4-FFF2-40B4-BE49-F238E27FC236}">
                <a16:creationId xmlns:a16="http://schemas.microsoft.com/office/drawing/2014/main" id="{42826565-22D1-A6D9-E69E-FC3884F2F127}"/>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8" name="footer">
            <a:extLst>
              <a:ext uri="{FF2B5EF4-FFF2-40B4-BE49-F238E27FC236}">
                <a16:creationId xmlns:a16="http://schemas.microsoft.com/office/drawing/2014/main" id="{D29835EC-9E23-87A7-80E6-A5CEE24EFA57}"/>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9" name="date">
            <a:extLst>
              <a:ext uri="{FF2B5EF4-FFF2-40B4-BE49-F238E27FC236}">
                <a16:creationId xmlns:a16="http://schemas.microsoft.com/office/drawing/2014/main" id="{CB18CB97-40F3-25CD-59A6-30585954D858}"/>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3" name="picture right">
            <a:extLst>
              <a:ext uri="{FF2B5EF4-FFF2-40B4-BE49-F238E27FC236}">
                <a16:creationId xmlns:a16="http://schemas.microsoft.com/office/drawing/2014/main" id="{1D0F5D2A-81FE-3833-2907-78B51B326DF1}"/>
              </a:ext>
            </a:extLst>
          </p:cNvPr>
          <p:cNvSpPr>
            <a:spLocks noGrp="1"/>
          </p:cNvSpPr>
          <p:nvPr>
            <p:ph type="pic" sz="quarter" idx="16"/>
          </p:nvPr>
        </p:nvSpPr>
        <p:spPr>
          <a:xfrm>
            <a:off x="7200000" y="3798472"/>
            <a:ext cx="5112000" cy="2376000"/>
          </a:xfrm>
          <a:prstGeom prst="roundRect">
            <a:avLst>
              <a:gd name="adj" fmla="val 2626"/>
            </a:avLst>
          </a:prstGeom>
          <a:solidFill>
            <a:schemeClr val="bg1"/>
          </a:solidFill>
          <a:effectLst>
            <a:outerShdw blurRad="63500" algn="tl" rotWithShape="0">
              <a:schemeClr val="accent4">
                <a:alpha val="50000"/>
              </a:schemeClr>
            </a:outerShdw>
          </a:effectLst>
        </p:spPr>
        <p:txBody>
          <a:bodyPr/>
          <a:lstStyle/>
          <a:p>
            <a:r>
              <a:rPr lang="de-DE" dirty="0"/>
              <a:t>Bild durch Klicken auf Symbol hinzufügen</a:t>
            </a:r>
            <a:endParaRPr lang="en-DE" dirty="0"/>
          </a:p>
        </p:txBody>
      </p:sp>
      <p:sp>
        <p:nvSpPr>
          <p:cNvPr id="4" name="picture left">
            <a:extLst>
              <a:ext uri="{FF2B5EF4-FFF2-40B4-BE49-F238E27FC236}">
                <a16:creationId xmlns:a16="http://schemas.microsoft.com/office/drawing/2014/main" id="{9DC2B4CA-1091-CD31-C625-B499A7922DF0}"/>
              </a:ext>
            </a:extLst>
          </p:cNvPr>
          <p:cNvSpPr>
            <a:spLocks noGrp="1"/>
          </p:cNvSpPr>
          <p:nvPr>
            <p:ph type="pic" sz="quarter" idx="17"/>
          </p:nvPr>
        </p:nvSpPr>
        <p:spPr>
          <a:xfrm>
            <a:off x="1800000" y="3798472"/>
            <a:ext cx="5112000" cy="2376000"/>
          </a:xfrm>
          <a:prstGeom prst="roundRect">
            <a:avLst>
              <a:gd name="adj" fmla="val 2001"/>
            </a:avLst>
          </a:prstGeom>
          <a:solidFill>
            <a:schemeClr val="bg1"/>
          </a:solidFill>
          <a:effectLst>
            <a:outerShdw blurRad="63500" algn="tl" rotWithShape="0">
              <a:schemeClr val="accent4">
                <a:alpha val="50000"/>
              </a:schemeClr>
            </a:outerShdw>
          </a:effectLst>
        </p:spPr>
        <p:txBody>
          <a:bodyPr/>
          <a:lstStyle/>
          <a:p>
            <a:r>
              <a:rPr lang="de-DE" dirty="0"/>
              <a:t>Bild durch Klicken auf Symbol hinzufügen</a:t>
            </a:r>
            <a:endParaRPr lang="en-DE" dirty="0"/>
          </a:p>
        </p:txBody>
      </p:sp>
      <p:sp>
        <p:nvSpPr>
          <p:cNvPr id="14" name="content">
            <a:extLst>
              <a:ext uri="{FF2B5EF4-FFF2-40B4-BE49-F238E27FC236}">
                <a16:creationId xmlns:a16="http://schemas.microsoft.com/office/drawing/2014/main" id="{438C11ED-D1E2-4D8E-7E92-53DCAC4E4BB0}"/>
              </a:ext>
            </a:extLst>
          </p:cNvPr>
          <p:cNvSpPr>
            <a:spLocks noGrp="1"/>
          </p:cNvSpPr>
          <p:nvPr>
            <p:ph sz="quarter" idx="15"/>
          </p:nvPr>
        </p:nvSpPr>
        <p:spPr>
          <a:xfrm>
            <a:off x="1800000" y="1476000"/>
            <a:ext cx="9864000" cy="2160000"/>
          </a:xfrm>
          <a:noFill/>
        </p:spPr>
        <p:txBody>
          <a:bodyPr vert="horz" lIns="0" tIns="0" rIns="0" bIns="0" rtlCol="0" anchor="b">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200" dirty="0" smtClean="0"/>
            </a:lvl5pPr>
            <a:lvl6pPr>
              <a:defRPr lang="en-US" sz="1200" dirty="0" smtClean="0"/>
            </a:lvl6pPr>
            <a:lvl7pPr>
              <a:defRPr lang="en-US" sz="1200" dirty="0" smtClean="0"/>
            </a:lvl7pPr>
            <a:lvl8pPr>
              <a:defRPr lang="en-US" sz="1200" dirty="0" smtClean="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6" name="title">
            <a:extLst>
              <a:ext uri="{FF2B5EF4-FFF2-40B4-BE49-F238E27FC236}">
                <a16:creationId xmlns:a16="http://schemas.microsoft.com/office/drawing/2014/main" id="{E54BCACE-F7FE-E7F5-8B89-3D95049EA30D}"/>
              </a:ext>
            </a:extLst>
          </p:cNvPr>
          <p:cNvSpPr>
            <a:spLocks noGrp="1"/>
          </p:cNvSpPr>
          <p:nvPr>
            <p:ph type="title"/>
          </p:nvPr>
        </p:nvSpPr>
        <p:spPr/>
        <p:txBody>
          <a:bodyPr vert="horz"/>
          <a:lstStyle/>
          <a:p>
            <a:r>
              <a:rPr lang="de-DE"/>
              <a:t>Mastertitelformat bearbeiten</a:t>
            </a:r>
            <a:endParaRPr lang="en-US" dirty="0"/>
          </a:p>
        </p:txBody>
      </p:sp>
      <p:sp>
        <p:nvSpPr>
          <p:cNvPr id="2" name="navigation">
            <a:extLst>
              <a:ext uri="{FF2B5EF4-FFF2-40B4-BE49-F238E27FC236}">
                <a16:creationId xmlns:a16="http://schemas.microsoft.com/office/drawing/2014/main" id="{BE41499E-F5BE-DBF3-BAC3-92C32C627C9A}"/>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37268758"/>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  017 : 2 contents : 2 pictures righ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13050329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slide number">
            <a:extLst>
              <a:ext uri="{FF2B5EF4-FFF2-40B4-BE49-F238E27FC236}">
                <a16:creationId xmlns:a16="http://schemas.microsoft.com/office/drawing/2014/main" id="{20BD20B0-44FC-5A88-79A0-DCADC338C2FC}"/>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2" name="footer">
            <a:extLst>
              <a:ext uri="{FF2B5EF4-FFF2-40B4-BE49-F238E27FC236}">
                <a16:creationId xmlns:a16="http://schemas.microsoft.com/office/drawing/2014/main" id="{D861FB85-24E1-52B5-92C3-DFCDDD4C73DE}"/>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3" name="date">
            <a:extLst>
              <a:ext uri="{FF2B5EF4-FFF2-40B4-BE49-F238E27FC236}">
                <a16:creationId xmlns:a16="http://schemas.microsoft.com/office/drawing/2014/main" id="{9C40A435-687C-A3A2-46E3-09D4D87E5897}"/>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3" name="picture right">
            <a:extLst>
              <a:ext uri="{FF2B5EF4-FFF2-40B4-BE49-F238E27FC236}">
                <a16:creationId xmlns:a16="http://schemas.microsoft.com/office/drawing/2014/main" id="{1D0F5D2A-81FE-3833-2907-78B51B326DF1}"/>
              </a:ext>
            </a:extLst>
          </p:cNvPr>
          <p:cNvSpPr>
            <a:spLocks noGrp="1"/>
          </p:cNvSpPr>
          <p:nvPr>
            <p:ph type="pic" sz="quarter" idx="16"/>
          </p:nvPr>
        </p:nvSpPr>
        <p:spPr>
          <a:xfrm>
            <a:off x="7200000" y="3798472"/>
            <a:ext cx="5112000" cy="2376000"/>
          </a:xfrm>
          <a:prstGeom prst="roundRect">
            <a:avLst>
              <a:gd name="adj" fmla="val 2626"/>
            </a:avLst>
          </a:prstGeom>
          <a:solidFill>
            <a:schemeClr val="bg1"/>
          </a:solidFill>
          <a:effectLst>
            <a:outerShdw blurRad="63500" algn="tl" rotWithShape="0">
              <a:schemeClr val="accent4">
                <a:alpha val="50000"/>
              </a:schemeClr>
            </a:outerShdw>
          </a:effectLst>
        </p:spPr>
        <p:txBody>
          <a:bodyPr/>
          <a:lstStyle/>
          <a:p>
            <a:r>
              <a:rPr lang="de-DE" dirty="0"/>
              <a:t>Bild durch Klicken auf Symbol hinzufügen</a:t>
            </a:r>
            <a:endParaRPr lang="en-DE" dirty="0"/>
          </a:p>
        </p:txBody>
      </p:sp>
      <p:sp>
        <p:nvSpPr>
          <p:cNvPr id="4" name="picture left">
            <a:extLst>
              <a:ext uri="{FF2B5EF4-FFF2-40B4-BE49-F238E27FC236}">
                <a16:creationId xmlns:a16="http://schemas.microsoft.com/office/drawing/2014/main" id="{9DC2B4CA-1091-CD31-C625-B499A7922DF0}"/>
              </a:ext>
            </a:extLst>
          </p:cNvPr>
          <p:cNvSpPr>
            <a:spLocks noGrp="1"/>
          </p:cNvSpPr>
          <p:nvPr>
            <p:ph type="pic" sz="quarter" idx="17"/>
          </p:nvPr>
        </p:nvSpPr>
        <p:spPr>
          <a:xfrm>
            <a:off x="1800000" y="3798472"/>
            <a:ext cx="5112000" cy="2376000"/>
          </a:xfrm>
          <a:prstGeom prst="roundRect">
            <a:avLst>
              <a:gd name="adj" fmla="val 2001"/>
            </a:avLst>
          </a:prstGeom>
          <a:solidFill>
            <a:schemeClr val="bg1"/>
          </a:solidFill>
          <a:effectLst>
            <a:outerShdw blurRad="63500" algn="tl" rotWithShape="0">
              <a:schemeClr val="accent4">
                <a:alpha val="50000"/>
              </a:schemeClr>
            </a:outerShdw>
          </a:effectLst>
        </p:spPr>
        <p:txBody>
          <a:bodyPr/>
          <a:lstStyle/>
          <a:p>
            <a:r>
              <a:rPr lang="de-DE" dirty="0"/>
              <a:t>Bild durch Klicken auf Symbol hinzufügen</a:t>
            </a:r>
            <a:endParaRPr lang="en-DE" dirty="0"/>
          </a:p>
        </p:txBody>
      </p:sp>
      <p:sp>
        <p:nvSpPr>
          <p:cNvPr id="2" name="content right">
            <a:extLst>
              <a:ext uri="{FF2B5EF4-FFF2-40B4-BE49-F238E27FC236}">
                <a16:creationId xmlns:a16="http://schemas.microsoft.com/office/drawing/2014/main" id="{7AE5D198-395E-4863-A7A5-07680FA32CD3}"/>
              </a:ext>
            </a:extLst>
          </p:cNvPr>
          <p:cNvSpPr>
            <a:spLocks noGrp="1"/>
          </p:cNvSpPr>
          <p:nvPr>
            <p:ph sz="quarter" idx="18"/>
          </p:nvPr>
        </p:nvSpPr>
        <p:spPr>
          <a:xfrm>
            <a:off x="5400000" y="1476000"/>
            <a:ext cx="6264000" cy="1800000"/>
          </a:xfrm>
          <a:noFill/>
        </p:spPr>
        <p:txBody>
          <a:bodyPr vert="horz" lIns="0" tIns="0" rIns="0" bIns="0" rtlCol="0" anchor="b">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200" dirty="0" smtClean="0"/>
            </a:lvl5pPr>
            <a:lvl6pPr>
              <a:defRPr lang="en-US" sz="1200" dirty="0" smtClean="0"/>
            </a:lvl6pPr>
            <a:lvl7pPr>
              <a:defRPr lang="en-US" sz="1200" dirty="0" smtClean="0"/>
            </a:lvl7pPr>
            <a:lvl8pPr>
              <a:defRPr lang="en-US" sz="1200" dirty="0" smtClean="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content left">
            <a:extLst>
              <a:ext uri="{FF2B5EF4-FFF2-40B4-BE49-F238E27FC236}">
                <a16:creationId xmlns:a16="http://schemas.microsoft.com/office/drawing/2014/main" id="{438C11ED-D1E2-4D8E-7E92-53DCAC4E4BB0}"/>
              </a:ext>
            </a:extLst>
          </p:cNvPr>
          <p:cNvSpPr>
            <a:spLocks noGrp="1"/>
          </p:cNvSpPr>
          <p:nvPr>
            <p:ph sz="quarter" idx="15"/>
          </p:nvPr>
        </p:nvSpPr>
        <p:spPr>
          <a:xfrm>
            <a:off x="1800000" y="1476000"/>
            <a:ext cx="3240000" cy="1800000"/>
          </a:xfrm>
          <a:noFill/>
        </p:spPr>
        <p:txBody>
          <a:bodyPr vert="horz" lIns="0" tIns="0" rIns="360000" bIns="0" rtlCol="0" anchor="b">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200" dirty="0" smtClean="0"/>
            </a:lvl5pPr>
            <a:lvl6pPr>
              <a:defRPr lang="en-US" sz="1200" dirty="0" smtClean="0"/>
            </a:lvl6pPr>
            <a:lvl7pPr>
              <a:defRPr lang="en-US" sz="1200" dirty="0" smtClean="0"/>
            </a:lvl7pPr>
            <a:lvl8pPr>
              <a:defRPr lang="en-US" sz="1200" dirty="0" smtClean="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6" name="title">
            <a:extLst>
              <a:ext uri="{FF2B5EF4-FFF2-40B4-BE49-F238E27FC236}">
                <a16:creationId xmlns:a16="http://schemas.microsoft.com/office/drawing/2014/main" id="{E54BCACE-F7FE-E7F5-8B89-3D95049EA30D}"/>
              </a:ext>
            </a:extLst>
          </p:cNvPr>
          <p:cNvSpPr>
            <a:spLocks noGrp="1"/>
          </p:cNvSpPr>
          <p:nvPr>
            <p:ph type="title"/>
          </p:nvPr>
        </p:nvSpPr>
        <p:spPr/>
        <p:txBody>
          <a:bodyPr vert="horz"/>
          <a:lstStyle/>
          <a:p>
            <a:r>
              <a:rPr lang="de-DE"/>
              <a:t>Mastertitelformat bearbeiten</a:t>
            </a:r>
            <a:endParaRPr lang="en-US" dirty="0"/>
          </a:p>
        </p:txBody>
      </p:sp>
      <p:sp>
        <p:nvSpPr>
          <p:cNvPr id="10" name="navigation">
            <a:extLst>
              <a:ext uri="{FF2B5EF4-FFF2-40B4-BE49-F238E27FC236}">
                <a16:creationId xmlns:a16="http://schemas.microsoft.com/office/drawing/2014/main" id="{19CB1578-86A9-0BDA-D183-9BADBB4E4F60}"/>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1347551936"/>
      </p:ext>
    </p:extLst>
  </p:cSld>
  <p:clrMapOvr>
    <a:masterClrMapping/>
  </p:clrMapOvr>
  <p:extLst>
    <p:ext uri="{DCECCB84-F9BA-43D5-87BE-67443E8EF086}">
      <p15:sldGuideLst xmlns:p15="http://schemas.microsoft.com/office/powerpoint/2012/main">
        <p15:guide id="1" pos="338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  018 : title small : 3 pictures : 3 content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37750341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slide number">
            <a:extLst>
              <a:ext uri="{FF2B5EF4-FFF2-40B4-BE49-F238E27FC236}">
                <a16:creationId xmlns:a16="http://schemas.microsoft.com/office/drawing/2014/main" id="{43A8C717-4722-397F-A0C8-433FF5FE6400}"/>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2" name="footer">
            <a:extLst>
              <a:ext uri="{FF2B5EF4-FFF2-40B4-BE49-F238E27FC236}">
                <a16:creationId xmlns:a16="http://schemas.microsoft.com/office/drawing/2014/main" id="{2FBD8772-FE66-8FDF-84A4-30F5BE975178}"/>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3" name="date">
            <a:extLst>
              <a:ext uri="{FF2B5EF4-FFF2-40B4-BE49-F238E27FC236}">
                <a16:creationId xmlns:a16="http://schemas.microsoft.com/office/drawing/2014/main" id="{E99FB28A-22AA-994E-7043-22AAEC7A3A30}"/>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24" name="content">
            <a:extLst>
              <a:ext uri="{FF2B5EF4-FFF2-40B4-BE49-F238E27FC236}">
                <a16:creationId xmlns:a16="http://schemas.microsoft.com/office/drawing/2014/main" id="{BAD52ADE-440B-F73C-8384-4062C1392FE1}"/>
              </a:ext>
            </a:extLst>
          </p:cNvPr>
          <p:cNvSpPr>
            <a:spLocks noGrp="1"/>
          </p:cNvSpPr>
          <p:nvPr>
            <p:ph sz="quarter" idx="20"/>
          </p:nvPr>
        </p:nvSpPr>
        <p:spPr>
          <a:xfrm>
            <a:off x="8939478" y="3240001"/>
            <a:ext cx="2700000" cy="2916000"/>
          </a:xfrm>
          <a:noFill/>
        </p:spPr>
        <p:txBody>
          <a:bodyPr vert="horz" lIns="0" tIns="0" rIns="0" bIns="0" rtlCol="0">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200" dirty="0" smtClean="0"/>
            </a:lvl5pPr>
            <a:lvl6pPr>
              <a:defRPr lang="en-US" sz="1200" dirty="0" smtClean="0"/>
            </a:lvl6pPr>
            <a:lvl7pPr>
              <a:defRPr lang="en-US" sz="1200" dirty="0" smtClean="0"/>
            </a:lvl7pPr>
            <a:lvl8pPr>
              <a:defRPr lang="en-US" sz="1200" dirty="0" smtClean="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0" name="picture 3">
            <a:extLst>
              <a:ext uri="{FF2B5EF4-FFF2-40B4-BE49-F238E27FC236}">
                <a16:creationId xmlns:a16="http://schemas.microsoft.com/office/drawing/2014/main" id="{16D161C1-5395-1A70-B6E9-DDB636142C18}"/>
              </a:ext>
            </a:extLst>
          </p:cNvPr>
          <p:cNvSpPr>
            <a:spLocks noGrp="1"/>
          </p:cNvSpPr>
          <p:nvPr>
            <p:ph type="pic" sz="quarter" idx="18"/>
          </p:nvPr>
        </p:nvSpPr>
        <p:spPr>
          <a:xfrm>
            <a:off x="8934972" y="-180000"/>
            <a:ext cx="2700000" cy="3240000"/>
          </a:xfrm>
          <a:prstGeom prst="roundRect">
            <a:avLst>
              <a:gd name="adj" fmla="val 2626"/>
            </a:avLst>
          </a:prstGeom>
          <a:solidFill>
            <a:schemeClr val="bg1"/>
          </a:solidFill>
          <a:effectLst>
            <a:outerShdw blurRad="63500" algn="tl" rotWithShape="0">
              <a:schemeClr val="accent4">
                <a:alpha val="50000"/>
              </a:schemeClr>
            </a:outerShdw>
          </a:effectLst>
        </p:spPr>
        <p:txBody>
          <a:bodyPr/>
          <a:lstStyle/>
          <a:p>
            <a:r>
              <a:rPr lang="de-DE" dirty="0"/>
              <a:t>Bild durch Klicken auf Symbol hinzufügen</a:t>
            </a:r>
            <a:endParaRPr lang="en-DE" dirty="0"/>
          </a:p>
        </p:txBody>
      </p:sp>
      <p:sp>
        <p:nvSpPr>
          <p:cNvPr id="23" name="content">
            <a:extLst>
              <a:ext uri="{FF2B5EF4-FFF2-40B4-BE49-F238E27FC236}">
                <a16:creationId xmlns:a16="http://schemas.microsoft.com/office/drawing/2014/main" id="{36EDB524-3828-3196-B148-EA4D6A28C4CA}"/>
              </a:ext>
            </a:extLst>
          </p:cNvPr>
          <p:cNvSpPr>
            <a:spLocks noGrp="1"/>
          </p:cNvSpPr>
          <p:nvPr>
            <p:ph sz="quarter" idx="19"/>
          </p:nvPr>
        </p:nvSpPr>
        <p:spPr>
          <a:xfrm>
            <a:off x="6079652" y="3240001"/>
            <a:ext cx="2700000" cy="2916000"/>
          </a:xfrm>
          <a:noFill/>
        </p:spPr>
        <p:txBody>
          <a:bodyPr vert="horz" lIns="0" tIns="0" rIns="0" bIns="0" rtlCol="0">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200" dirty="0" smtClean="0"/>
            </a:lvl5pPr>
            <a:lvl6pPr>
              <a:defRPr lang="en-US" sz="1200" dirty="0" smtClean="0"/>
            </a:lvl6pPr>
            <a:lvl7pPr>
              <a:defRPr lang="en-US" sz="1200" dirty="0" smtClean="0"/>
            </a:lvl7pPr>
            <a:lvl8pPr>
              <a:defRPr lang="en-US" sz="1200" dirty="0" smtClean="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 name="picture 2">
            <a:extLst>
              <a:ext uri="{FF2B5EF4-FFF2-40B4-BE49-F238E27FC236}">
                <a16:creationId xmlns:a16="http://schemas.microsoft.com/office/drawing/2014/main" id="{1D0F5D2A-81FE-3833-2907-78B51B326DF1}"/>
              </a:ext>
            </a:extLst>
          </p:cNvPr>
          <p:cNvSpPr>
            <a:spLocks noGrp="1"/>
          </p:cNvSpPr>
          <p:nvPr>
            <p:ph type="pic" sz="quarter" idx="16"/>
          </p:nvPr>
        </p:nvSpPr>
        <p:spPr>
          <a:xfrm>
            <a:off x="6087486" y="-180000"/>
            <a:ext cx="2700000" cy="3240000"/>
          </a:xfrm>
          <a:prstGeom prst="roundRect">
            <a:avLst>
              <a:gd name="adj" fmla="val 2626"/>
            </a:avLst>
          </a:prstGeom>
          <a:solidFill>
            <a:schemeClr val="bg1"/>
          </a:solidFill>
          <a:effectLst>
            <a:outerShdw blurRad="63500" algn="tl" rotWithShape="0">
              <a:schemeClr val="accent4">
                <a:alpha val="50000"/>
              </a:schemeClr>
            </a:outerShdw>
          </a:effectLst>
        </p:spPr>
        <p:txBody>
          <a:bodyPr/>
          <a:lstStyle/>
          <a:p>
            <a:r>
              <a:rPr lang="de-DE" dirty="0"/>
              <a:t>Bild durch Klicken auf Symbol hinzufügen</a:t>
            </a:r>
            <a:endParaRPr lang="en-DE" dirty="0"/>
          </a:p>
        </p:txBody>
      </p:sp>
      <p:sp>
        <p:nvSpPr>
          <p:cNvPr id="14" name="content">
            <a:extLst>
              <a:ext uri="{FF2B5EF4-FFF2-40B4-BE49-F238E27FC236}">
                <a16:creationId xmlns:a16="http://schemas.microsoft.com/office/drawing/2014/main" id="{438C11ED-D1E2-4D8E-7E92-53DCAC4E4BB0}"/>
              </a:ext>
            </a:extLst>
          </p:cNvPr>
          <p:cNvSpPr>
            <a:spLocks noGrp="1"/>
          </p:cNvSpPr>
          <p:nvPr>
            <p:ph sz="quarter" idx="15"/>
          </p:nvPr>
        </p:nvSpPr>
        <p:spPr>
          <a:xfrm>
            <a:off x="3219825" y="3240001"/>
            <a:ext cx="2700000" cy="2916000"/>
          </a:xfrm>
          <a:noFill/>
        </p:spPr>
        <p:txBody>
          <a:bodyPr vert="horz" lIns="0" tIns="0" rIns="0" bIns="0" rtlCol="0">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200" dirty="0" smtClean="0"/>
            </a:lvl5pPr>
            <a:lvl6pPr>
              <a:defRPr lang="en-US" sz="1200" dirty="0" smtClean="0"/>
            </a:lvl6pPr>
            <a:lvl7pPr>
              <a:defRPr lang="en-US" sz="1200" dirty="0" smtClean="0"/>
            </a:lvl7pPr>
            <a:lvl8pPr>
              <a:defRPr lang="en-US" sz="1200" dirty="0" smtClean="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picture 1">
            <a:extLst>
              <a:ext uri="{FF2B5EF4-FFF2-40B4-BE49-F238E27FC236}">
                <a16:creationId xmlns:a16="http://schemas.microsoft.com/office/drawing/2014/main" id="{9DC2B4CA-1091-CD31-C625-B499A7922DF0}"/>
              </a:ext>
            </a:extLst>
          </p:cNvPr>
          <p:cNvSpPr>
            <a:spLocks noGrp="1"/>
          </p:cNvSpPr>
          <p:nvPr>
            <p:ph type="pic" sz="quarter" idx="17"/>
          </p:nvPr>
        </p:nvSpPr>
        <p:spPr>
          <a:xfrm>
            <a:off x="3240000" y="-180000"/>
            <a:ext cx="2700000" cy="3240000"/>
          </a:xfrm>
          <a:prstGeom prst="roundRect">
            <a:avLst>
              <a:gd name="adj" fmla="val 2001"/>
            </a:avLst>
          </a:prstGeom>
          <a:solidFill>
            <a:schemeClr val="bg1"/>
          </a:solidFill>
          <a:effectLst>
            <a:outerShdw blurRad="63500" algn="tl" rotWithShape="0">
              <a:schemeClr val="accent4">
                <a:alpha val="50000"/>
              </a:schemeClr>
            </a:outerShdw>
          </a:effectLst>
        </p:spPr>
        <p:txBody>
          <a:bodyPr/>
          <a:lstStyle/>
          <a:p>
            <a:r>
              <a:rPr lang="de-DE" dirty="0"/>
              <a:t>Bild durch Klicken auf Symbol hinzufügen</a:t>
            </a:r>
            <a:endParaRPr lang="en-DE" dirty="0"/>
          </a:p>
        </p:txBody>
      </p:sp>
      <p:sp>
        <p:nvSpPr>
          <p:cNvPr id="11" name="subtitle colored">
            <a:extLst>
              <a:ext uri="{FF2B5EF4-FFF2-40B4-BE49-F238E27FC236}">
                <a16:creationId xmlns:a16="http://schemas.microsoft.com/office/drawing/2014/main" id="{EE4F1825-9269-3164-D5CF-9080D1FE03C3}"/>
              </a:ext>
            </a:extLst>
          </p:cNvPr>
          <p:cNvSpPr>
            <a:spLocks noGrp="1"/>
          </p:cNvSpPr>
          <p:nvPr>
            <p:ph type="body" idx="13"/>
          </p:nvPr>
        </p:nvSpPr>
        <p:spPr>
          <a:xfrm>
            <a:off x="539999" y="3148551"/>
            <a:ext cx="2520000" cy="3007450"/>
          </a:xfrm>
          <a:noFill/>
        </p:spPr>
        <p:txBody>
          <a:bodyPr vert="horz" lIns="0" tIns="0" rIns="0" bIns="0" rtlCol="0" anchor="t">
            <a:noAutofit/>
          </a:bodyPr>
          <a:lstStyle>
            <a:lvl1pPr>
              <a:lnSpc>
                <a:spcPts val="3000"/>
              </a:lnSpc>
              <a:spcAft>
                <a:spcPts val="0"/>
              </a:spcAft>
              <a:defRPr lang="en-US" sz="2400" spc="0" baseline="0" dirty="0">
                <a:solidFill>
                  <a:schemeClr val="tx1"/>
                </a:solidFill>
                <a:latin typeface="+mn-lt"/>
                <a:ea typeface="Segoe UI Black" panose="020B0A02040204020203" pitchFamily="34" charset="0"/>
                <a:cs typeface="Segoe UI Light" panose="020B0502040204020203" pitchFamily="34" charset="0"/>
              </a:defRPr>
            </a:lvl1pPr>
          </a:lstStyle>
          <a:p>
            <a:pPr lvl="0">
              <a:lnSpc>
                <a:spcPts val="2800"/>
              </a:lnSpc>
              <a:spcBef>
                <a:spcPct val="0"/>
              </a:spcBef>
              <a:tabLst>
                <a:tab pos="10760075" algn="r"/>
              </a:tabLst>
            </a:pPr>
            <a:r>
              <a:rPr lang="de-DE"/>
              <a:t>Mastertextformat bearbeiten</a:t>
            </a:r>
          </a:p>
        </p:txBody>
      </p:sp>
      <p:sp>
        <p:nvSpPr>
          <p:cNvPr id="16" name="title">
            <a:extLst>
              <a:ext uri="{FF2B5EF4-FFF2-40B4-BE49-F238E27FC236}">
                <a16:creationId xmlns:a16="http://schemas.microsoft.com/office/drawing/2014/main" id="{E54BCACE-F7FE-E7F5-8B89-3D95049EA30D}"/>
              </a:ext>
            </a:extLst>
          </p:cNvPr>
          <p:cNvSpPr>
            <a:spLocks noGrp="1"/>
          </p:cNvSpPr>
          <p:nvPr>
            <p:ph type="title"/>
          </p:nvPr>
        </p:nvSpPr>
        <p:spPr>
          <a:xfrm>
            <a:off x="540000" y="622301"/>
            <a:ext cx="2519999" cy="2507398"/>
          </a:xfrm>
        </p:spPr>
        <p:txBody>
          <a:bodyPr vert="horz" anchor="b"/>
          <a:lstStyle/>
          <a:p>
            <a:r>
              <a:rPr lang="de-DE"/>
              <a:t>Mastertitelformat bearbeiten</a:t>
            </a:r>
            <a:endParaRPr lang="en-US" dirty="0"/>
          </a:p>
        </p:txBody>
      </p:sp>
      <p:sp>
        <p:nvSpPr>
          <p:cNvPr id="2" name="navigation">
            <a:extLst>
              <a:ext uri="{FF2B5EF4-FFF2-40B4-BE49-F238E27FC236}">
                <a16:creationId xmlns:a16="http://schemas.microsoft.com/office/drawing/2014/main" id="{AD6AF56D-58A3-40A6-7508-E3363684801A}"/>
              </a:ext>
            </a:extLst>
          </p:cNvPr>
          <p:cNvSpPr>
            <a:spLocks noGrp="1"/>
          </p:cNvSpPr>
          <p:nvPr>
            <p:ph type="body" sz="quarter" idx="14"/>
          </p:nvPr>
        </p:nvSpPr>
        <p:spPr>
          <a:xfrm>
            <a:off x="576000" y="396000"/>
            <a:ext cx="2520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178409066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  001 : BASIC 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36051546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slide number">
            <a:extLst>
              <a:ext uri="{FF2B5EF4-FFF2-40B4-BE49-F238E27FC236}">
                <a16:creationId xmlns:a16="http://schemas.microsoft.com/office/drawing/2014/main" id="{2B8DCA8E-E758-A02D-2104-E01EE369E56F}"/>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9" name="footer">
            <a:extLst>
              <a:ext uri="{FF2B5EF4-FFF2-40B4-BE49-F238E27FC236}">
                <a16:creationId xmlns:a16="http://schemas.microsoft.com/office/drawing/2014/main" id="{6579E58F-8136-67AD-3280-33201D8696AD}"/>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0" name="date">
            <a:extLst>
              <a:ext uri="{FF2B5EF4-FFF2-40B4-BE49-F238E27FC236}">
                <a16:creationId xmlns:a16="http://schemas.microsoft.com/office/drawing/2014/main" id="{6A0A194C-20EC-8385-1671-2BE66E04C7A1}"/>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14" name="content">
            <a:extLst>
              <a:ext uri="{FF2B5EF4-FFF2-40B4-BE49-F238E27FC236}">
                <a16:creationId xmlns:a16="http://schemas.microsoft.com/office/drawing/2014/main" id="{438C11ED-D1E2-4D8E-7E92-53DCAC4E4BB0}"/>
              </a:ext>
            </a:extLst>
          </p:cNvPr>
          <p:cNvSpPr>
            <a:spLocks noGrp="1"/>
          </p:cNvSpPr>
          <p:nvPr>
            <p:ph sz="quarter" idx="15"/>
          </p:nvPr>
        </p:nvSpPr>
        <p:spPr>
          <a:xfrm>
            <a:off x="540000" y="1476000"/>
            <a:ext cx="11088000" cy="4680000"/>
          </a:xfrm>
          <a:noFill/>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dirty="0" smtClean="0"/>
            </a:lvl6pPr>
            <a:lvl7pPr>
              <a:defRPr lang="en-US" dirty="0" smtClean="0"/>
            </a:lvl7pPr>
            <a:lvl8pPr>
              <a:defRPr lang="en-US" dirty="0" smtClean="0"/>
            </a:lvl8pPr>
            <a:lvl9pPr>
              <a:defRPr lang="en-US"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p:txBody>
          <a:bodyPr vert="horz"/>
          <a:lstStyle/>
          <a:p>
            <a:r>
              <a:rPr lang="de-DE"/>
              <a:t>Mastertitelformat bearbeiten</a:t>
            </a:r>
            <a:endParaRPr lang="en-US" dirty="0"/>
          </a:p>
        </p:txBody>
      </p:sp>
      <p:sp>
        <p:nvSpPr>
          <p:cNvPr id="2" name="navigation">
            <a:extLst>
              <a:ext uri="{FF2B5EF4-FFF2-40B4-BE49-F238E27FC236}">
                <a16:creationId xmlns:a16="http://schemas.microsoft.com/office/drawing/2014/main" id="{A2006E74-F413-42A1-5EBE-FFA34D108AD3}"/>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1037117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  019 : 4 pictures top : 4 content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15503253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slide number">
            <a:extLst>
              <a:ext uri="{FF2B5EF4-FFF2-40B4-BE49-F238E27FC236}">
                <a16:creationId xmlns:a16="http://schemas.microsoft.com/office/drawing/2014/main" id="{63D2B20F-0609-55E7-7FB3-B5EE7402F6EA}"/>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8" name="footer">
            <a:extLst>
              <a:ext uri="{FF2B5EF4-FFF2-40B4-BE49-F238E27FC236}">
                <a16:creationId xmlns:a16="http://schemas.microsoft.com/office/drawing/2014/main" id="{15CFD07B-B345-C5CF-102F-714DA927D2CC}"/>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9" name="date">
            <a:extLst>
              <a:ext uri="{FF2B5EF4-FFF2-40B4-BE49-F238E27FC236}">
                <a16:creationId xmlns:a16="http://schemas.microsoft.com/office/drawing/2014/main" id="{629EB2D1-84A0-2CF1-B415-FC5E5FD76E1B}"/>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24" name="content">
            <a:extLst>
              <a:ext uri="{FF2B5EF4-FFF2-40B4-BE49-F238E27FC236}">
                <a16:creationId xmlns:a16="http://schemas.microsoft.com/office/drawing/2014/main" id="{BAD52ADE-440B-F73C-8384-4062C1392FE1}"/>
              </a:ext>
            </a:extLst>
          </p:cNvPr>
          <p:cNvSpPr>
            <a:spLocks noGrp="1"/>
          </p:cNvSpPr>
          <p:nvPr>
            <p:ph sz="quarter" idx="20"/>
          </p:nvPr>
        </p:nvSpPr>
        <p:spPr>
          <a:xfrm>
            <a:off x="9108292" y="3176472"/>
            <a:ext cx="2520000" cy="2988000"/>
          </a:xfrm>
          <a:noFill/>
        </p:spPr>
        <p:txBody>
          <a:bodyPr vert="horz" lIns="0" tIns="0" rIns="360000" bIns="0" rtlCol="0">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200" dirty="0" smtClean="0"/>
            </a:lvl5pPr>
            <a:lvl6pPr>
              <a:defRPr lang="en-US" sz="1200" dirty="0" smtClean="0"/>
            </a:lvl6pPr>
            <a:lvl7pPr>
              <a:defRPr lang="en-US" sz="1200" dirty="0" smtClean="0"/>
            </a:lvl7pPr>
            <a:lvl8pPr>
              <a:defRPr lang="en-US" sz="1200" dirty="0" smtClean="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0" name="picture 4">
            <a:extLst>
              <a:ext uri="{FF2B5EF4-FFF2-40B4-BE49-F238E27FC236}">
                <a16:creationId xmlns:a16="http://schemas.microsoft.com/office/drawing/2014/main" id="{16D161C1-5395-1A70-B6E9-DDB636142C18}"/>
              </a:ext>
            </a:extLst>
          </p:cNvPr>
          <p:cNvSpPr>
            <a:spLocks noGrp="1"/>
          </p:cNvSpPr>
          <p:nvPr>
            <p:ph type="pic" sz="quarter" idx="18"/>
          </p:nvPr>
        </p:nvSpPr>
        <p:spPr>
          <a:xfrm>
            <a:off x="9108292" y="1476000"/>
            <a:ext cx="2520000" cy="1440000"/>
          </a:xfrm>
          <a:prstGeom prst="roundRect">
            <a:avLst>
              <a:gd name="adj" fmla="val 2626"/>
            </a:avLst>
          </a:prstGeom>
          <a:solidFill>
            <a:schemeClr val="bg1"/>
          </a:solidFill>
          <a:effectLst>
            <a:outerShdw blurRad="63500" algn="tl" rotWithShape="0">
              <a:schemeClr val="accent4">
                <a:alpha val="50000"/>
              </a:schemeClr>
            </a:outerShdw>
          </a:effectLst>
        </p:spPr>
        <p:txBody>
          <a:bodyPr/>
          <a:lstStyle/>
          <a:p>
            <a:r>
              <a:rPr lang="de-DE" dirty="0"/>
              <a:t>Bild durch Klicken auf Symbol hinzufügen</a:t>
            </a:r>
            <a:endParaRPr lang="en-DE" dirty="0"/>
          </a:p>
        </p:txBody>
      </p:sp>
      <p:sp>
        <p:nvSpPr>
          <p:cNvPr id="23" name="content">
            <a:extLst>
              <a:ext uri="{FF2B5EF4-FFF2-40B4-BE49-F238E27FC236}">
                <a16:creationId xmlns:a16="http://schemas.microsoft.com/office/drawing/2014/main" id="{36EDB524-3828-3196-B148-EA4D6A28C4CA}"/>
              </a:ext>
            </a:extLst>
          </p:cNvPr>
          <p:cNvSpPr>
            <a:spLocks noGrp="1"/>
          </p:cNvSpPr>
          <p:nvPr>
            <p:ph sz="quarter" idx="19"/>
          </p:nvPr>
        </p:nvSpPr>
        <p:spPr>
          <a:xfrm>
            <a:off x="6260098" y="3176472"/>
            <a:ext cx="2520000" cy="2988000"/>
          </a:xfrm>
          <a:noFill/>
        </p:spPr>
        <p:txBody>
          <a:bodyPr vert="horz" lIns="0" tIns="0" rIns="360000" bIns="0" rtlCol="0">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200" dirty="0" smtClean="0"/>
            </a:lvl5pPr>
            <a:lvl6pPr>
              <a:defRPr lang="en-US" sz="1200" dirty="0" smtClean="0"/>
            </a:lvl6pPr>
            <a:lvl7pPr>
              <a:defRPr lang="en-US" sz="1200" dirty="0" smtClean="0"/>
            </a:lvl7pPr>
            <a:lvl8pPr>
              <a:defRPr lang="en-US" sz="1200" dirty="0" smtClean="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 name="picture 3">
            <a:extLst>
              <a:ext uri="{FF2B5EF4-FFF2-40B4-BE49-F238E27FC236}">
                <a16:creationId xmlns:a16="http://schemas.microsoft.com/office/drawing/2014/main" id="{1D0F5D2A-81FE-3833-2907-78B51B326DF1}"/>
              </a:ext>
            </a:extLst>
          </p:cNvPr>
          <p:cNvSpPr>
            <a:spLocks noGrp="1"/>
          </p:cNvSpPr>
          <p:nvPr>
            <p:ph type="pic" sz="quarter" idx="16"/>
          </p:nvPr>
        </p:nvSpPr>
        <p:spPr>
          <a:xfrm>
            <a:off x="6252194" y="1476000"/>
            <a:ext cx="2520000" cy="1440000"/>
          </a:xfrm>
          <a:prstGeom prst="roundRect">
            <a:avLst>
              <a:gd name="adj" fmla="val 2626"/>
            </a:avLst>
          </a:prstGeom>
          <a:solidFill>
            <a:schemeClr val="bg1"/>
          </a:solidFill>
          <a:effectLst>
            <a:outerShdw blurRad="63500" algn="tl" rotWithShape="0">
              <a:schemeClr val="accent4">
                <a:alpha val="50000"/>
              </a:schemeClr>
            </a:outerShdw>
          </a:effectLst>
        </p:spPr>
        <p:txBody>
          <a:bodyPr/>
          <a:lstStyle/>
          <a:p>
            <a:r>
              <a:rPr lang="de-DE" dirty="0"/>
              <a:t>Bild durch Klicken auf Symbol hinzufügen</a:t>
            </a:r>
            <a:endParaRPr lang="en-DE" dirty="0"/>
          </a:p>
        </p:txBody>
      </p:sp>
      <p:sp>
        <p:nvSpPr>
          <p:cNvPr id="14" name="content">
            <a:extLst>
              <a:ext uri="{FF2B5EF4-FFF2-40B4-BE49-F238E27FC236}">
                <a16:creationId xmlns:a16="http://schemas.microsoft.com/office/drawing/2014/main" id="{438C11ED-D1E2-4D8E-7E92-53DCAC4E4BB0}"/>
              </a:ext>
            </a:extLst>
          </p:cNvPr>
          <p:cNvSpPr>
            <a:spLocks noGrp="1"/>
          </p:cNvSpPr>
          <p:nvPr>
            <p:ph sz="quarter" idx="15"/>
          </p:nvPr>
        </p:nvSpPr>
        <p:spPr>
          <a:xfrm>
            <a:off x="3411904" y="3176472"/>
            <a:ext cx="2520000" cy="2988000"/>
          </a:xfrm>
          <a:noFill/>
        </p:spPr>
        <p:txBody>
          <a:bodyPr vert="horz" lIns="0" tIns="0" rIns="360000" bIns="0" rtlCol="0">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200" dirty="0" smtClean="0"/>
            </a:lvl5pPr>
            <a:lvl6pPr>
              <a:defRPr lang="en-US" sz="1200" dirty="0" smtClean="0"/>
            </a:lvl6pPr>
            <a:lvl7pPr>
              <a:defRPr lang="en-US" sz="1200" dirty="0" smtClean="0"/>
            </a:lvl7pPr>
            <a:lvl8pPr>
              <a:defRPr lang="en-US" sz="1200" dirty="0" smtClean="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picture 2">
            <a:extLst>
              <a:ext uri="{FF2B5EF4-FFF2-40B4-BE49-F238E27FC236}">
                <a16:creationId xmlns:a16="http://schemas.microsoft.com/office/drawing/2014/main" id="{9DC2B4CA-1091-CD31-C625-B499A7922DF0}"/>
              </a:ext>
            </a:extLst>
          </p:cNvPr>
          <p:cNvSpPr>
            <a:spLocks noGrp="1"/>
          </p:cNvSpPr>
          <p:nvPr>
            <p:ph type="pic" sz="quarter" idx="17"/>
          </p:nvPr>
        </p:nvSpPr>
        <p:spPr>
          <a:xfrm>
            <a:off x="3396097" y="1476000"/>
            <a:ext cx="2520000" cy="1440000"/>
          </a:xfrm>
          <a:prstGeom prst="roundRect">
            <a:avLst>
              <a:gd name="adj" fmla="val 2001"/>
            </a:avLst>
          </a:prstGeom>
          <a:solidFill>
            <a:schemeClr val="bg1"/>
          </a:solidFill>
          <a:effectLst>
            <a:outerShdw blurRad="63500" algn="tl" rotWithShape="0">
              <a:schemeClr val="accent4">
                <a:alpha val="50000"/>
              </a:schemeClr>
            </a:outerShdw>
          </a:effectLst>
        </p:spPr>
        <p:txBody>
          <a:bodyPr/>
          <a:lstStyle/>
          <a:p>
            <a:r>
              <a:rPr lang="de-DE" dirty="0"/>
              <a:t>Bild durch Klicken auf Symbol hinzufügen</a:t>
            </a:r>
            <a:endParaRPr lang="en-DE" dirty="0"/>
          </a:p>
        </p:txBody>
      </p:sp>
      <p:sp>
        <p:nvSpPr>
          <p:cNvPr id="10" name="content">
            <a:extLst>
              <a:ext uri="{FF2B5EF4-FFF2-40B4-BE49-F238E27FC236}">
                <a16:creationId xmlns:a16="http://schemas.microsoft.com/office/drawing/2014/main" id="{40482FD8-4BA0-D9DD-B70D-CF60E58832EB}"/>
              </a:ext>
            </a:extLst>
          </p:cNvPr>
          <p:cNvSpPr>
            <a:spLocks noGrp="1"/>
          </p:cNvSpPr>
          <p:nvPr>
            <p:ph sz="quarter" idx="21"/>
          </p:nvPr>
        </p:nvSpPr>
        <p:spPr>
          <a:xfrm>
            <a:off x="563710" y="3176472"/>
            <a:ext cx="2520000" cy="2988000"/>
          </a:xfrm>
          <a:noFill/>
        </p:spPr>
        <p:txBody>
          <a:bodyPr vert="horz" lIns="0" tIns="0" rIns="360000" bIns="0" rtlCol="0">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200" dirty="0" smtClean="0"/>
            </a:lvl5pPr>
            <a:lvl6pPr>
              <a:defRPr lang="en-US" sz="1200" dirty="0" smtClean="0"/>
            </a:lvl6pPr>
            <a:lvl7pPr>
              <a:defRPr lang="en-US" sz="1200" dirty="0" smtClean="0"/>
            </a:lvl7pPr>
            <a:lvl8pPr>
              <a:defRPr lang="en-US" sz="1200" dirty="0" smtClean="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2" name="picture 1">
            <a:extLst>
              <a:ext uri="{FF2B5EF4-FFF2-40B4-BE49-F238E27FC236}">
                <a16:creationId xmlns:a16="http://schemas.microsoft.com/office/drawing/2014/main" id="{6D4F5E74-E4BC-26A1-6B3C-B5941695269D}"/>
              </a:ext>
            </a:extLst>
          </p:cNvPr>
          <p:cNvSpPr>
            <a:spLocks noGrp="1"/>
          </p:cNvSpPr>
          <p:nvPr>
            <p:ph type="pic" sz="quarter" idx="22"/>
          </p:nvPr>
        </p:nvSpPr>
        <p:spPr>
          <a:xfrm>
            <a:off x="540000" y="1476000"/>
            <a:ext cx="2520000" cy="1440000"/>
          </a:xfrm>
          <a:prstGeom prst="roundRect">
            <a:avLst>
              <a:gd name="adj" fmla="val 2001"/>
            </a:avLst>
          </a:prstGeom>
          <a:solidFill>
            <a:schemeClr val="bg1"/>
          </a:solidFill>
          <a:effectLst>
            <a:outerShdw blurRad="63500" algn="tl" rotWithShape="0">
              <a:schemeClr val="accent4">
                <a:alpha val="50000"/>
              </a:schemeClr>
            </a:outerShdw>
          </a:effectLst>
        </p:spPr>
        <p:txBody>
          <a:bodyPr/>
          <a:lstStyle/>
          <a:p>
            <a:r>
              <a:rPr lang="de-DE" dirty="0"/>
              <a:t>Bild durch Klicken auf Symbol hinzufügen</a:t>
            </a:r>
            <a:endParaRPr lang="en-DE" dirty="0"/>
          </a:p>
        </p:txBody>
      </p:sp>
      <p:sp>
        <p:nvSpPr>
          <p:cNvPr id="2" name="title 1">
            <a:extLst>
              <a:ext uri="{FF2B5EF4-FFF2-40B4-BE49-F238E27FC236}">
                <a16:creationId xmlns:a16="http://schemas.microsoft.com/office/drawing/2014/main" id="{F3754094-CFF9-5176-ADA0-C7C302BF1F77}"/>
              </a:ext>
            </a:extLst>
          </p:cNvPr>
          <p:cNvSpPr>
            <a:spLocks noGrp="1"/>
          </p:cNvSpPr>
          <p:nvPr>
            <p:ph type="title"/>
          </p:nvPr>
        </p:nvSpPr>
        <p:spPr/>
        <p:txBody>
          <a:bodyPr vert="horz"/>
          <a:lstStyle/>
          <a:p>
            <a:r>
              <a:rPr lang="de-DE"/>
              <a:t>Mastertitelformat bearbeiten</a:t>
            </a:r>
            <a:endParaRPr lang="en-US"/>
          </a:p>
        </p:txBody>
      </p:sp>
      <p:sp>
        <p:nvSpPr>
          <p:cNvPr id="11" name="navigation">
            <a:extLst>
              <a:ext uri="{FF2B5EF4-FFF2-40B4-BE49-F238E27FC236}">
                <a16:creationId xmlns:a16="http://schemas.microsoft.com/office/drawing/2014/main" id="{285D18D8-AB0C-71A7-8522-08C65978C768}"/>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30414236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  020 : picture left : 4 textboxes righ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BBD0F61-C6BE-1EDD-E4BB-7009D5ED50C3}"/>
              </a:ext>
            </a:extLst>
          </p:cNvPr>
          <p:cNvGraphicFramePr>
            <a:graphicFrameLocks noChangeAspect="1"/>
          </p:cNvGraphicFramePr>
          <p:nvPr>
            <p:custDataLst>
              <p:tags r:id="rId1"/>
            </p:custDataLst>
            <p:extLst>
              <p:ext uri="{D42A27DB-BD31-4B8C-83A1-F6EECF244321}">
                <p14:modId xmlns:p14="http://schemas.microsoft.com/office/powerpoint/2010/main" val="29863502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0BBD0F61-C6BE-1EDD-E4BB-7009D5ED50C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slide number">
            <a:extLst>
              <a:ext uri="{FF2B5EF4-FFF2-40B4-BE49-F238E27FC236}">
                <a16:creationId xmlns:a16="http://schemas.microsoft.com/office/drawing/2014/main" id="{BEB57DBE-63B8-E581-3096-F2652E6BC47E}"/>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9" name="footer">
            <a:extLst>
              <a:ext uri="{FF2B5EF4-FFF2-40B4-BE49-F238E27FC236}">
                <a16:creationId xmlns:a16="http://schemas.microsoft.com/office/drawing/2014/main" id="{A0884F85-B37A-46FC-CACB-D048B0C1E020}"/>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20" name="date">
            <a:extLst>
              <a:ext uri="{FF2B5EF4-FFF2-40B4-BE49-F238E27FC236}">
                <a16:creationId xmlns:a16="http://schemas.microsoft.com/office/drawing/2014/main" id="{C36A1B14-05F1-8B1B-20DA-31A9A97A783F}"/>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12" name="oval">
            <a:extLst>
              <a:ext uri="{FF2B5EF4-FFF2-40B4-BE49-F238E27FC236}">
                <a16:creationId xmlns:a16="http://schemas.microsoft.com/office/drawing/2014/main" id="{9A44537D-B68D-942D-AA58-F0F816A94AE7}"/>
              </a:ext>
            </a:extLst>
          </p:cNvPr>
          <p:cNvSpPr/>
          <p:nvPr/>
        </p:nvSpPr>
        <p:spPr>
          <a:xfrm>
            <a:off x="4308272" y="1125538"/>
            <a:ext cx="900000" cy="900000"/>
          </a:xfrm>
          <a:prstGeom prst="ellipse">
            <a:avLst/>
          </a:prstGeom>
          <a:gradFill>
            <a:gsLst>
              <a:gs pos="0">
                <a:srgbClr val="FF4B4B"/>
              </a:gs>
              <a:gs pos="100000">
                <a:srgbClr val="FF744F"/>
              </a:gs>
            </a:gsLst>
            <a:lin ang="18900000" scaled="0"/>
          </a:gradFill>
          <a:ln>
            <a:noFill/>
          </a:ln>
          <a:effectLst>
            <a:outerShdw blurRad="63500" rotWithShape="0">
              <a:schemeClr val="accent4">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solidFill>
                <a:schemeClr val="bg1"/>
              </a:solidFill>
            </a:endParaRPr>
          </a:p>
        </p:txBody>
      </p:sp>
      <p:sp>
        <p:nvSpPr>
          <p:cNvPr id="28" name="icon-placeholder">
            <a:extLst>
              <a:ext uri="{FF2B5EF4-FFF2-40B4-BE49-F238E27FC236}">
                <a16:creationId xmlns:a16="http://schemas.microsoft.com/office/drawing/2014/main" id="{7A046E54-CAF8-82C1-9111-5F55CCBA5509}"/>
              </a:ext>
            </a:extLst>
          </p:cNvPr>
          <p:cNvSpPr>
            <a:spLocks noGrp="1"/>
          </p:cNvSpPr>
          <p:nvPr>
            <p:ph sz="quarter" idx="19"/>
          </p:nvPr>
        </p:nvSpPr>
        <p:spPr>
          <a:xfrm>
            <a:off x="4452272" y="1269538"/>
            <a:ext cx="612000" cy="612000"/>
          </a:xfrm>
          <a:prstGeom prst="ellipse">
            <a:avLst/>
          </a:prstGeom>
        </p:spPr>
        <p:txBody>
          <a:bodyPr anchor="ctr"/>
          <a:lstStyle>
            <a:lvl1pPr algn="ctr">
              <a:defRPr>
                <a:solidFill>
                  <a:schemeClr val="bg1"/>
                </a:solidFill>
              </a:defRPr>
            </a:lvl1pPr>
          </a:lstStyle>
          <a:p>
            <a:pPr lvl="0"/>
            <a:r>
              <a:rPr lang="de-DE"/>
              <a:t>Mastertextformat bearbeiten</a:t>
            </a:r>
          </a:p>
        </p:txBody>
      </p:sp>
      <p:sp>
        <p:nvSpPr>
          <p:cNvPr id="5" name="picture left 11cm">
            <a:extLst>
              <a:ext uri="{FF2B5EF4-FFF2-40B4-BE49-F238E27FC236}">
                <a16:creationId xmlns:a16="http://schemas.microsoft.com/office/drawing/2014/main" id="{74ED0BBF-0E8C-44D4-921F-066BA5C9B178}"/>
              </a:ext>
            </a:extLst>
          </p:cNvPr>
          <p:cNvSpPr>
            <a:spLocks noGrp="1"/>
          </p:cNvSpPr>
          <p:nvPr>
            <p:ph type="pic" sz="quarter" idx="10"/>
          </p:nvPr>
        </p:nvSpPr>
        <p:spPr>
          <a:xfrm>
            <a:off x="1" y="0"/>
            <a:ext cx="3960000" cy="6858000"/>
          </a:xfrm>
          <a:custGeom>
            <a:avLst/>
            <a:gdLst>
              <a:gd name="connsiteX0" fmla="*/ 0 w 4370389"/>
              <a:gd name="connsiteY0" fmla="*/ 0 h 6858000"/>
              <a:gd name="connsiteX1" fmla="*/ 4370389 w 4370389"/>
              <a:gd name="connsiteY1" fmla="*/ 0 h 6858000"/>
              <a:gd name="connsiteX2" fmla="*/ 4370389 w 4370389"/>
              <a:gd name="connsiteY2" fmla="*/ 6858000 h 6858000"/>
              <a:gd name="connsiteX3" fmla="*/ 0 w 437038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70389" h="6858000">
                <a:moveTo>
                  <a:pt x="0" y="0"/>
                </a:moveTo>
                <a:lnTo>
                  <a:pt x="4370389" y="0"/>
                </a:lnTo>
                <a:lnTo>
                  <a:pt x="4370389"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bg1">
                    <a:alpha val="0"/>
                  </a:schemeClr>
                </a:solidFill>
              </a:defRPr>
            </a:lvl1pPr>
          </a:lstStyle>
          <a:p>
            <a:pPr marL="0" lvl="0" algn="ctr" defTabSz="457074"/>
            <a:r>
              <a:rPr lang="de-DE" dirty="0"/>
              <a:t>Bild durch Klicken auf Symbol hinzufügen</a:t>
            </a:r>
            <a:endParaRPr lang="en-ID" dirty="0"/>
          </a:p>
        </p:txBody>
      </p:sp>
      <p:sp>
        <p:nvSpPr>
          <p:cNvPr id="25" name="text 4">
            <a:extLst>
              <a:ext uri="{FF2B5EF4-FFF2-40B4-BE49-F238E27FC236}">
                <a16:creationId xmlns:a16="http://schemas.microsoft.com/office/drawing/2014/main" id="{E318E77B-CFEA-5F69-2552-9B3EE92ACFFC}"/>
              </a:ext>
            </a:extLst>
          </p:cNvPr>
          <p:cNvSpPr>
            <a:spLocks noGrp="1"/>
          </p:cNvSpPr>
          <p:nvPr>
            <p:ph type="body" sz="quarter" idx="23"/>
          </p:nvPr>
        </p:nvSpPr>
        <p:spPr>
          <a:xfrm>
            <a:off x="8833138" y="4360863"/>
            <a:ext cx="2808000" cy="1800000"/>
          </a:xfrm>
          <a:noFill/>
        </p:spPr>
        <p:txBody>
          <a:bodyPr vert="horz" lIns="0" tIns="0" rIns="0" bIns="0" rtlCol="0">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400" dirty="0" smtClean="0"/>
            </a:lvl5pPr>
            <a:lvl6pPr>
              <a:defRPr lang="en-US" sz="1200" dirty="0" smtClean="0"/>
            </a:lvl6pPr>
            <a:lvl7pPr>
              <a:defRPr lang="en-US" sz="1200" dirty="0" smtClean="0"/>
            </a:lvl7pPr>
            <a:lvl8pPr>
              <a:defRPr lang="en-US" sz="1200" dirty="0" smtClean="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8" name="text 3">
            <a:extLst>
              <a:ext uri="{FF2B5EF4-FFF2-40B4-BE49-F238E27FC236}">
                <a16:creationId xmlns:a16="http://schemas.microsoft.com/office/drawing/2014/main" id="{759DB7E1-A1AC-4FE8-5983-602E59EB1391}"/>
              </a:ext>
            </a:extLst>
          </p:cNvPr>
          <p:cNvSpPr>
            <a:spLocks noGrp="1"/>
          </p:cNvSpPr>
          <p:nvPr>
            <p:ph type="body" sz="quarter" idx="22"/>
          </p:nvPr>
        </p:nvSpPr>
        <p:spPr>
          <a:xfrm>
            <a:off x="5508000" y="4360863"/>
            <a:ext cx="2808000" cy="1800000"/>
          </a:xfr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7" name="text 2">
            <a:extLst>
              <a:ext uri="{FF2B5EF4-FFF2-40B4-BE49-F238E27FC236}">
                <a16:creationId xmlns:a16="http://schemas.microsoft.com/office/drawing/2014/main" id="{CAE3D3F0-664E-ABBC-3640-50F182DB9BED}"/>
              </a:ext>
            </a:extLst>
          </p:cNvPr>
          <p:cNvSpPr>
            <a:spLocks noGrp="1"/>
          </p:cNvSpPr>
          <p:nvPr>
            <p:ph type="body" sz="quarter" idx="21"/>
          </p:nvPr>
        </p:nvSpPr>
        <p:spPr>
          <a:xfrm>
            <a:off x="8833138" y="1980000"/>
            <a:ext cx="2808000" cy="1800000"/>
          </a:xfr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5" name="text 1">
            <a:extLst>
              <a:ext uri="{FF2B5EF4-FFF2-40B4-BE49-F238E27FC236}">
                <a16:creationId xmlns:a16="http://schemas.microsoft.com/office/drawing/2014/main" id="{0292821D-E361-102A-F29E-3F6CA54EC1E9}"/>
              </a:ext>
            </a:extLst>
          </p:cNvPr>
          <p:cNvSpPr>
            <a:spLocks noGrp="1"/>
          </p:cNvSpPr>
          <p:nvPr>
            <p:ph type="body" sz="quarter" idx="20"/>
          </p:nvPr>
        </p:nvSpPr>
        <p:spPr>
          <a:xfrm>
            <a:off x="5508000" y="1980000"/>
            <a:ext cx="2808000" cy="1800000"/>
          </a:xfr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logo placeholder">
            <a:extLst>
              <a:ext uri="{FF2B5EF4-FFF2-40B4-BE49-F238E27FC236}">
                <a16:creationId xmlns:a16="http://schemas.microsoft.com/office/drawing/2014/main" id="{1F75B0BC-6C5A-1CD1-854C-F1D8676D772A}"/>
              </a:ext>
            </a:extLst>
          </p:cNvPr>
          <p:cNvSpPr>
            <a:spLocks noGrp="1"/>
          </p:cNvSpPr>
          <p:nvPr>
            <p:ph type="pic" sz="quarter" idx="24"/>
          </p:nvPr>
        </p:nvSpPr>
        <p:spPr>
          <a:xfrm>
            <a:off x="415887" y="6218848"/>
            <a:ext cx="1169231" cy="450666"/>
          </a:xfrm>
        </p:spPr>
        <p:txBody>
          <a:bodyPr/>
          <a:lstStyle/>
          <a:p>
            <a:pPr marL="0" marR="0" lvl="0" indent="0" algn="l" defTabSz="914400" rtl="0" eaLnBrk="1" fontAlgn="auto" latinLnBrk="0" hangingPunct="1">
              <a:lnSpc>
                <a:spcPts val="1800"/>
              </a:lnSpc>
              <a:spcBef>
                <a:spcPts val="300"/>
              </a:spcBef>
              <a:spcAft>
                <a:spcPts val="300"/>
              </a:spcAft>
              <a:buClr>
                <a:schemeClr val="accent2"/>
              </a:buClr>
              <a:buSzPct val="100000"/>
              <a:buFont typeface="Verdana" panose="020B0604030504040204" pitchFamily="34" charset="0"/>
              <a:buNone/>
              <a:tabLst/>
              <a:defRPr/>
            </a:pPr>
            <a:r>
              <a:rPr lang="de-DE" dirty="0"/>
              <a:t>Bild durch Klicken auf Symbol hinzufügen</a:t>
            </a:r>
            <a:endParaRPr lang="en-US" dirty="0"/>
          </a:p>
        </p:txBody>
      </p:sp>
      <p:sp>
        <p:nvSpPr>
          <p:cNvPr id="7" name="title">
            <a:extLst>
              <a:ext uri="{FF2B5EF4-FFF2-40B4-BE49-F238E27FC236}">
                <a16:creationId xmlns:a16="http://schemas.microsoft.com/office/drawing/2014/main" id="{7A7461C7-A592-D8D9-0006-53F1781C658B}"/>
              </a:ext>
            </a:extLst>
          </p:cNvPr>
          <p:cNvSpPr>
            <a:spLocks noGrp="1"/>
          </p:cNvSpPr>
          <p:nvPr>
            <p:ph type="title"/>
          </p:nvPr>
        </p:nvSpPr>
        <p:spPr>
          <a:xfrm>
            <a:off x="5508000" y="622301"/>
            <a:ext cx="6120000" cy="648000"/>
          </a:xfrm>
        </p:spPr>
        <p:txBody>
          <a:bodyPr vert="horz"/>
          <a:lstStyle/>
          <a:p>
            <a:r>
              <a:rPr lang="de-DE"/>
              <a:t>Mastertitelformat bearbeiten</a:t>
            </a:r>
            <a:endParaRPr lang="en-US" dirty="0"/>
          </a:p>
        </p:txBody>
      </p:sp>
      <p:sp>
        <p:nvSpPr>
          <p:cNvPr id="10" name="navigation">
            <a:extLst>
              <a:ext uri="{FF2B5EF4-FFF2-40B4-BE49-F238E27FC236}">
                <a16:creationId xmlns:a16="http://schemas.microsoft.com/office/drawing/2014/main" id="{C0586414-654D-FD5A-5B01-5890021AF44E}"/>
              </a:ext>
            </a:extLst>
          </p:cNvPr>
          <p:cNvSpPr>
            <a:spLocks noGrp="1"/>
          </p:cNvSpPr>
          <p:nvPr>
            <p:ph type="body" sz="quarter" idx="14"/>
          </p:nvPr>
        </p:nvSpPr>
        <p:spPr>
          <a:xfrm>
            <a:off x="5522103" y="396000"/>
            <a:ext cx="6120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44382208"/>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  021 : 4 textboxes left : picture righ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BBD0F61-C6BE-1EDD-E4BB-7009D5ED50C3}"/>
              </a:ext>
            </a:extLst>
          </p:cNvPr>
          <p:cNvGraphicFramePr>
            <a:graphicFrameLocks noChangeAspect="1"/>
          </p:cNvGraphicFramePr>
          <p:nvPr>
            <p:custDataLst>
              <p:tags r:id="rId1"/>
            </p:custDataLst>
            <p:extLst>
              <p:ext uri="{D42A27DB-BD31-4B8C-83A1-F6EECF244321}">
                <p14:modId xmlns:p14="http://schemas.microsoft.com/office/powerpoint/2010/main" val="40723213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0BBD0F61-C6BE-1EDD-E4BB-7009D5ED50C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slide number">
            <a:extLst>
              <a:ext uri="{FF2B5EF4-FFF2-40B4-BE49-F238E27FC236}">
                <a16:creationId xmlns:a16="http://schemas.microsoft.com/office/drawing/2014/main" id="{61C22490-789B-BFF9-B222-ED971D27A779}"/>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6" name="footer">
            <a:extLst>
              <a:ext uri="{FF2B5EF4-FFF2-40B4-BE49-F238E27FC236}">
                <a16:creationId xmlns:a16="http://schemas.microsoft.com/office/drawing/2014/main" id="{DBF89A56-A523-E8FD-12B8-C64B68EC9D6A}"/>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9" name="date">
            <a:extLst>
              <a:ext uri="{FF2B5EF4-FFF2-40B4-BE49-F238E27FC236}">
                <a16:creationId xmlns:a16="http://schemas.microsoft.com/office/drawing/2014/main" id="{413D237B-B50A-AE37-8CA0-41A8F798B595}"/>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2" name="picture right 11cm">
            <a:extLst>
              <a:ext uri="{FF2B5EF4-FFF2-40B4-BE49-F238E27FC236}">
                <a16:creationId xmlns:a16="http://schemas.microsoft.com/office/drawing/2014/main" id="{A5FFCE91-6216-65F0-E99E-12B1B5E93609}"/>
              </a:ext>
            </a:extLst>
          </p:cNvPr>
          <p:cNvSpPr>
            <a:spLocks noGrp="1"/>
          </p:cNvSpPr>
          <p:nvPr>
            <p:ph type="pic" sz="quarter" idx="10"/>
          </p:nvPr>
        </p:nvSpPr>
        <p:spPr>
          <a:xfrm>
            <a:off x="8244000" y="0"/>
            <a:ext cx="396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bg1">
                    <a:alpha val="0"/>
                  </a:schemeClr>
                </a:solidFill>
              </a:defRPr>
            </a:lvl1pPr>
          </a:lstStyle>
          <a:p>
            <a:pPr marL="0" lvl="0" algn="ctr" defTabSz="457074"/>
            <a:r>
              <a:rPr lang="de-DE" dirty="0"/>
              <a:t>Bild durch Klicken auf Symbol hinzufügen</a:t>
            </a:r>
            <a:endParaRPr lang="en-ID" dirty="0"/>
          </a:p>
        </p:txBody>
      </p:sp>
      <p:sp>
        <p:nvSpPr>
          <p:cNvPr id="12" name="oval">
            <a:extLst>
              <a:ext uri="{FF2B5EF4-FFF2-40B4-BE49-F238E27FC236}">
                <a16:creationId xmlns:a16="http://schemas.microsoft.com/office/drawing/2014/main" id="{9A44537D-B68D-942D-AA58-F0F816A94AE7}"/>
              </a:ext>
            </a:extLst>
          </p:cNvPr>
          <p:cNvSpPr/>
          <p:nvPr/>
        </p:nvSpPr>
        <p:spPr>
          <a:xfrm>
            <a:off x="7038000" y="1125538"/>
            <a:ext cx="900000" cy="900000"/>
          </a:xfrm>
          <a:prstGeom prst="ellipse">
            <a:avLst/>
          </a:prstGeom>
          <a:gradFill>
            <a:gsLst>
              <a:gs pos="0">
                <a:srgbClr val="FF4B4B"/>
              </a:gs>
              <a:gs pos="100000">
                <a:srgbClr val="FF744F"/>
              </a:gs>
            </a:gsLst>
            <a:lin ang="18900000" scaled="0"/>
          </a:gradFill>
          <a:ln>
            <a:noFill/>
          </a:ln>
          <a:effectLst>
            <a:outerShdw blurRad="63500" rotWithShape="0">
              <a:schemeClr val="accent4">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solidFill>
                <a:schemeClr val="bg1"/>
              </a:solidFill>
            </a:endParaRPr>
          </a:p>
        </p:txBody>
      </p:sp>
      <p:sp>
        <p:nvSpPr>
          <p:cNvPr id="28" name="icon-placeholder">
            <a:extLst>
              <a:ext uri="{FF2B5EF4-FFF2-40B4-BE49-F238E27FC236}">
                <a16:creationId xmlns:a16="http://schemas.microsoft.com/office/drawing/2014/main" id="{7A046E54-CAF8-82C1-9111-5F55CCBA5509}"/>
              </a:ext>
            </a:extLst>
          </p:cNvPr>
          <p:cNvSpPr>
            <a:spLocks noGrp="1"/>
          </p:cNvSpPr>
          <p:nvPr>
            <p:ph sz="quarter" idx="19"/>
          </p:nvPr>
        </p:nvSpPr>
        <p:spPr>
          <a:xfrm>
            <a:off x="7182000" y="1269538"/>
            <a:ext cx="612000" cy="612000"/>
          </a:xfrm>
          <a:prstGeom prst="ellipse">
            <a:avLst/>
          </a:prstGeom>
        </p:spPr>
        <p:txBody>
          <a:bodyPr anchor="ctr"/>
          <a:lstStyle>
            <a:lvl1pPr algn="ctr">
              <a:defRPr>
                <a:solidFill>
                  <a:schemeClr val="bg1"/>
                </a:solidFill>
              </a:defRPr>
            </a:lvl1pPr>
          </a:lstStyle>
          <a:p>
            <a:pPr lvl="0"/>
            <a:r>
              <a:rPr lang="de-DE"/>
              <a:t>Mastertextformat bearbeiten</a:t>
            </a:r>
          </a:p>
        </p:txBody>
      </p:sp>
      <p:sp>
        <p:nvSpPr>
          <p:cNvPr id="25" name="text 4">
            <a:extLst>
              <a:ext uri="{FF2B5EF4-FFF2-40B4-BE49-F238E27FC236}">
                <a16:creationId xmlns:a16="http://schemas.microsoft.com/office/drawing/2014/main" id="{E318E77B-CFEA-5F69-2552-9B3EE92ACFFC}"/>
              </a:ext>
            </a:extLst>
          </p:cNvPr>
          <p:cNvSpPr>
            <a:spLocks noGrp="1"/>
          </p:cNvSpPr>
          <p:nvPr>
            <p:ph type="body" sz="quarter" idx="23"/>
          </p:nvPr>
        </p:nvSpPr>
        <p:spPr>
          <a:xfrm>
            <a:off x="3866400" y="4360863"/>
            <a:ext cx="2808000" cy="1800000"/>
          </a:xfr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8" name="text 3">
            <a:extLst>
              <a:ext uri="{FF2B5EF4-FFF2-40B4-BE49-F238E27FC236}">
                <a16:creationId xmlns:a16="http://schemas.microsoft.com/office/drawing/2014/main" id="{759DB7E1-A1AC-4FE8-5983-602E59EB1391}"/>
              </a:ext>
            </a:extLst>
          </p:cNvPr>
          <p:cNvSpPr>
            <a:spLocks noGrp="1"/>
          </p:cNvSpPr>
          <p:nvPr>
            <p:ph type="body" sz="quarter" idx="22"/>
          </p:nvPr>
        </p:nvSpPr>
        <p:spPr>
          <a:xfrm>
            <a:off x="540000" y="4360863"/>
            <a:ext cx="2808000" cy="1800000"/>
          </a:xfr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7" name="text 2">
            <a:extLst>
              <a:ext uri="{FF2B5EF4-FFF2-40B4-BE49-F238E27FC236}">
                <a16:creationId xmlns:a16="http://schemas.microsoft.com/office/drawing/2014/main" id="{CAE3D3F0-664E-ABBC-3640-50F182DB9BED}"/>
              </a:ext>
            </a:extLst>
          </p:cNvPr>
          <p:cNvSpPr>
            <a:spLocks noGrp="1"/>
          </p:cNvSpPr>
          <p:nvPr>
            <p:ph type="body" sz="quarter" idx="21"/>
          </p:nvPr>
        </p:nvSpPr>
        <p:spPr>
          <a:xfrm>
            <a:off x="3866400" y="1980000"/>
            <a:ext cx="2808000" cy="1800000"/>
          </a:xfr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5" name="text 1">
            <a:extLst>
              <a:ext uri="{FF2B5EF4-FFF2-40B4-BE49-F238E27FC236}">
                <a16:creationId xmlns:a16="http://schemas.microsoft.com/office/drawing/2014/main" id="{0292821D-E361-102A-F29E-3F6CA54EC1E9}"/>
              </a:ext>
            </a:extLst>
          </p:cNvPr>
          <p:cNvSpPr>
            <a:spLocks noGrp="1"/>
          </p:cNvSpPr>
          <p:nvPr>
            <p:ph type="body" sz="quarter" idx="20"/>
          </p:nvPr>
        </p:nvSpPr>
        <p:spPr>
          <a:xfrm>
            <a:off x="540000" y="1980000"/>
            <a:ext cx="2808000" cy="1800000"/>
          </a:xfr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title">
            <a:extLst>
              <a:ext uri="{FF2B5EF4-FFF2-40B4-BE49-F238E27FC236}">
                <a16:creationId xmlns:a16="http://schemas.microsoft.com/office/drawing/2014/main" id="{7A7461C7-A592-D8D9-0006-53F1781C658B}"/>
              </a:ext>
            </a:extLst>
          </p:cNvPr>
          <p:cNvSpPr>
            <a:spLocks noGrp="1"/>
          </p:cNvSpPr>
          <p:nvPr>
            <p:ph type="title"/>
          </p:nvPr>
        </p:nvSpPr>
        <p:spPr>
          <a:xfrm>
            <a:off x="8866862" y="1493156"/>
            <a:ext cx="2880000" cy="3600000"/>
          </a:xfrm>
        </p:spPr>
        <p:txBody>
          <a:bodyPr vert="horz"/>
          <a:lstStyle>
            <a:lvl1pPr algn="l" defTabSz="914400" rtl="0" eaLnBrk="1" latinLnBrk="0" hangingPunct="1">
              <a:lnSpc>
                <a:spcPts val="2800"/>
              </a:lnSpc>
              <a:spcBef>
                <a:spcPct val="0"/>
              </a:spcBef>
              <a:buNone/>
              <a:tabLst>
                <a:tab pos="10760075" algn="r"/>
              </a:tabLst>
              <a:defRPr lang="en-US" sz="2400" b="1" i="0" kern="1200" spc="100" baseline="0" noProof="0" dirty="0">
                <a:solidFill>
                  <a:schemeClr val="bg2"/>
                </a:solidFill>
                <a:latin typeface="Segoe UI Semibold" panose="020B0502040204020203" pitchFamily="34" charset="0"/>
                <a:ea typeface="Segoe UI Black" panose="020B0A02040204020203" pitchFamily="34" charset="0"/>
                <a:cs typeface="Segoe UI Semibold" panose="020B0502040204020203" pitchFamily="34" charset="0"/>
              </a:defRPr>
            </a:lvl1pPr>
          </a:lstStyle>
          <a:p>
            <a:r>
              <a:rPr lang="de-DE"/>
              <a:t>Mastertitelformat bearbeiten</a:t>
            </a:r>
            <a:endParaRPr lang="en-US" dirty="0"/>
          </a:p>
        </p:txBody>
      </p:sp>
      <p:sp>
        <p:nvSpPr>
          <p:cNvPr id="5" name="navigation">
            <a:extLst>
              <a:ext uri="{FF2B5EF4-FFF2-40B4-BE49-F238E27FC236}">
                <a16:creationId xmlns:a16="http://schemas.microsoft.com/office/drawing/2014/main" id="{2C29F309-EA97-F8D7-B9E5-7F0D7433E651}"/>
              </a:ext>
            </a:extLst>
          </p:cNvPr>
          <p:cNvSpPr>
            <a:spLocks noGrp="1"/>
          </p:cNvSpPr>
          <p:nvPr>
            <p:ph type="body" sz="quarter" idx="14"/>
          </p:nvPr>
        </p:nvSpPr>
        <p:spPr>
          <a:xfrm>
            <a:off x="576000" y="396000"/>
            <a:ext cx="6120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33448610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  022 : reference cases : picture lef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BBD0F61-C6BE-1EDD-E4BB-7009D5ED50C3}"/>
              </a:ext>
            </a:extLst>
          </p:cNvPr>
          <p:cNvGraphicFramePr>
            <a:graphicFrameLocks noChangeAspect="1"/>
          </p:cNvGraphicFramePr>
          <p:nvPr>
            <p:custDataLst>
              <p:tags r:id="rId1"/>
            </p:custDataLst>
            <p:extLst>
              <p:ext uri="{D42A27DB-BD31-4B8C-83A1-F6EECF244321}">
                <p14:modId xmlns:p14="http://schemas.microsoft.com/office/powerpoint/2010/main" val="36711800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0BBD0F61-C6BE-1EDD-E4BB-7009D5ED50C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3" name="slide number">
            <a:extLst>
              <a:ext uri="{FF2B5EF4-FFF2-40B4-BE49-F238E27FC236}">
                <a16:creationId xmlns:a16="http://schemas.microsoft.com/office/drawing/2014/main" id="{510E1623-0FB3-4CAA-AA07-9A7D9031E5F4}"/>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25" name="footer">
            <a:extLst>
              <a:ext uri="{FF2B5EF4-FFF2-40B4-BE49-F238E27FC236}">
                <a16:creationId xmlns:a16="http://schemas.microsoft.com/office/drawing/2014/main" id="{49604D60-FCC4-CCFA-5276-DE554E07FEE5}"/>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27" name="date">
            <a:extLst>
              <a:ext uri="{FF2B5EF4-FFF2-40B4-BE49-F238E27FC236}">
                <a16:creationId xmlns:a16="http://schemas.microsoft.com/office/drawing/2014/main" id="{BBD4F2A4-4116-0C13-BADB-B5DA26C3F035}"/>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5" name="picture left 11cm">
            <a:extLst>
              <a:ext uri="{FF2B5EF4-FFF2-40B4-BE49-F238E27FC236}">
                <a16:creationId xmlns:a16="http://schemas.microsoft.com/office/drawing/2014/main" id="{74ED0BBF-0E8C-44D4-921F-066BA5C9B178}"/>
              </a:ext>
            </a:extLst>
          </p:cNvPr>
          <p:cNvSpPr>
            <a:spLocks noGrp="1"/>
          </p:cNvSpPr>
          <p:nvPr>
            <p:ph type="pic" sz="quarter" idx="10"/>
          </p:nvPr>
        </p:nvSpPr>
        <p:spPr>
          <a:xfrm>
            <a:off x="0" y="0"/>
            <a:ext cx="3960000" cy="6858000"/>
          </a:xfrm>
          <a:custGeom>
            <a:avLst/>
            <a:gdLst>
              <a:gd name="connsiteX0" fmla="*/ 0 w 4370389"/>
              <a:gd name="connsiteY0" fmla="*/ 0 h 6858000"/>
              <a:gd name="connsiteX1" fmla="*/ 4370389 w 4370389"/>
              <a:gd name="connsiteY1" fmla="*/ 0 h 6858000"/>
              <a:gd name="connsiteX2" fmla="*/ 4370389 w 4370389"/>
              <a:gd name="connsiteY2" fmla="*/ 6858000 h 6858000"/>
              <a:gd name="connsiteX3" fmla="*/ 0 w 437038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70389" h="6858000">
                <a:moveTo>
                  <a:pt x="0" y="0"/>
                </a:moveTo>
                <a:lnTo>
                  <a:pt x="4370389" y="0"/>
                </a:lnTo>
                <a:lnTo>
                  <a:pt x="4370389"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bg1">
                    <a:alpha val="0"/>
                  </a:schemeClr>
                </a:solidFill>
              </a:defRPr>
            </a:lvl1pPr>
          </a:lstStyle>
          <a:p>
            <a:pPr marL="0" lvl="0" algn="ctr" defTabSz="457074"/>
            <a:r>
              <a:rPr lang="de-DE" dirty="0"/>
              <a:t>Bild durch Klicken auf Symbol hinzufügen</a:t>
            </a:r>
            <a:endParaRPr lang="en-ID" dirty="0"/>
          </a:p>
        </p:txBody>
      </p:sp>
      <p:sp>
        <p:nvSpPr>
          <p:cNvPr id="26" name="valantic logo placeholder">
            <a:extLst>
              <a:ext uri="{FF2B5EF4-FFF2-40B4-BE49-F238E27FC236}">
                <a16:creationId xmlns:a16="http://schemas.microsoft.com/office/drawing/2014/main" id="{47872EE8-C68D-BC59-A721-F66202B67D98}"/>
              </a:ext>
            </a:extLst>
          </p:cNvPr>
          <p:cNvSpPr>
            <a:spLocks noGrp="1"/>
          </p:cNvSpPr>
          <p:nvPr>
            <p:ph type="pic" sz="quarter" idx="24"/>
          </p:nvPr>
        </p:nvSpPr>
        <p:spPr>
          <a:xfrm>
            <a:off x="415887" y="6218848"/>
            <a:ext cx="1169231" cy="450666"/>
          </a:xfrm>
        </p:spPr>
        <p:txBody>
          <a:bodyPr/>
          <a:lstStyle/>
          <a:p>
            <a:pPr marL="0" marR="0" lvl="0" indent="0" algn="l" defTabSz="914400" rtl="0" eaLnBrk="1" fontAlgn="auto" latinLnBrk="0" hangingPunct="1">
              <a:lnSpc>
                <a:spcPts val="1800"/>
              </a:lnSpc>
              <a:spcBef>
                <a:spcPts val="300"/>
              </a:spcBef>
              <a:spcAft>
                <a:spcPts val="300"/>
              </a:spcAft>
              <a:buClr>
                <a:schemeClr val="accent2"/>
              </a:buClr>
              <a:buSzPct val="100000"/>
              <a:buFont typeface="Verdana" panose="020B0604030504040204" pitchFamily="34" charset="0"/>
              <a:buNone/>
              <a:tabLst/>
              <a:defRPr/>
            </a:pPr>
            <a:r>
              <a:rPr lang="de-DE" dirty="0"/>
              <a:t>Bild durch Klicken auf Symbol hinzufügen</a:t>
            </a:r>
            <a:endParaRPr lang="en-US" dirty="0"/>
          </a:p>
        </p:txBody>
      </p:sp>
      <p:sp>
        <p:nvSpPr>
          <p:cNvPr id="15" name="shadow 3">
            <a:extLst>
              <a:ext uri="{FF2B5EF4-FFF2-40B4-BE49-F238E27FC236}">
                <a16:creationId xmlns:a16="http://schemas.microsoft.com/office/drawing/2014/main" id="{8EBFEA4E-22B0-23AC-878B-EC066E1F702D}"/>
              </a:ext>
            </a:extLst>
          </p:cNvPr>
          <p:cNvSpPr/>
          <p:nvPr/>
        </p:nvSpPr>
        <p:spPr>
          <a:xfrm>
            <a:off x="8233134" y="5663804"/>
            <a:ext cx="3420000" cy="504000"/>
          </a:xfrm>
          <a:prstGeom prst="rect">
            <a:avLst/>
          </a:prstGeom>
          <a:solidFill>
            <a:schemeClr val="bg2"/>
          </a:solidFill>
          <a:ln>
            <a:noFill/>
          </a:ln>
          <a:effectLst>
            <a:outerShdw blurRad="63500" algn="tl" rotWithShape="0">
              <a:schemeClr val="accent4">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gn="r"/>
            <a:endParaRPr lang="en-US" sz="1200" b="0" dirty="0">
              <a:solidFill>
                <a:schemeClr val="tx1"/>
              </a:solidFill>
              <a:latin typeface="Segoe UI Semibold" panose="020B0702040204020203" pitchFamily="34" charset="0"/>
              <a:ea typeface="Open Sans" charset="0"/>
              <a:cs typeface="Segoe UI Semibold" panose="020B0702040204020203" pitchFamily="34" charset="0"/>
            </a:endParaRPr>
          </a:p>
        </p:txBody>
      </p:sp>
      <p:sp>
        <p:nvSpPr>
          <p:cNvPr id="19" name="shadow 2">
            <a:extLst>
              <a:ext uri="{FF2B5EF4-FFF2-40B4-BE49-F238E27FC236}">
                <a16:creationId xmlns:a16="http://schemas.microsoft.com/office/drawing/2014/main" id="{A16AB38D-9AA6-EE4D-B113-D3EA2E8EF7E1}"/>
              </a:ext>
            </a:extLst>
          </p:cNvPr>
          <p:cNvSpPr/>
          <p:nvPr/>
        </p:nvSpPr>
        <p:spPr>
          <a:xfrm>
            <a:off x="8233134" y="4928515"/>
            <a:ext cx="3420000" cy="504000"/>
          </a:xfrm>
          <a:prstGeom prst="rect">
            <a:avLst/>
          </a:prstGeom>
          <a:solidFill>
            <a:schemeClr val="bg2"/>
          </a:solidFill>
          <a:ln>
            <a:noFill/>
          </a:ln>
          <a:effectLst>
            <a:outerShdw blurRad="63500" algn="tl" rotWithShape="0">
              <a:schemeClr val="accent4">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gn="r"/>
            <a:endParaRPr lang="en-US" sz="1200" b="0" dirty="0">
              <a:solidFill>
                <a:schemeClr val="tx1"/>
              </a:solidFill>
              <a:latin typeface="Segoe UI Semibold" panose="020B0702040204020203" pitchFamily="34" charset="0"/>
              <a:ea typeface="Open Sans" charset="0"/>
              <a:cs typeface="Segoe UI Semibold" panose="020B0702040204020203" pitchFamily="34" charset="0"/>
            </a:endParaRPr>
          </a:p>
        </p:txBody>
      </p:sp>
      <p:sp>
        <p:nvSpPr>
          <p:cNvPr id="11" name="shadow 1">
            <a:extLst>
              <a:ext uri="{FF2B5EF4-FFF2-40B4-BE49-F238E27FC236}">
                <a16:creationId xmlns:a16="http://schemas.microsoft.com/office/drawing/2014/main" id="{6FCDA2C9-BD22-9CC6-8A5D-8A9BBCB0B024}"/>
              </a:ext>
            </a:extLst>
          </p:cNvPr>
          <p:cNvSpPr/>
          <p:nvPr/>
        </p:nvSpPr>
        <p:spPr>
          <a:xfrm>
            <a:off x="8233134" y="4193225"/>
            <a:ext cx="3420000" cy="504000"/>
          </a:xfrm>
          <a:prstGeom prst="rect">
            <a:avLst/>
          </a:prstGeom>
          <a:solidFill>
            <a:schemeClr val="bg2"/>
          </a:solidFill>
          <a:ln>
            <a:noFill/>
          </a:ln>
          <a:effectLst>
            <a:outerShdw blurRad="63500" algn="tl" rotWithShape="0">
              <a:schemeClr val="accent4">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gn="r"/>
            <a:endParaRPr lang="en-US" sz="1200" b="0" dirty="0">
              <a:solidFill>
                <a:schemeClr val="tx1"/>
              </a:solidFill>
              <a:latin typeface="Segoe UI Semibold" panose="020B0702040204020203" pitchFamily="34" charset="0"/>
              <a:ea typeface="Open Sans" charset="0"/>
              <a:cs typeface="Segoe UI Semibold" panose="020B0702040204020203" pitchFamily="34" charset="0"/>
            </a:endParaRPr>
          </a:p>
        </p:txBody>
      </p:sp>
      <p:sp>
        <p:nvSpPr>
          <p:cNvPr id="41" name="text 3">
            <a:extLst>
              <a:ext uri="{FF2B5EF4-FFF2-40B4-BE49-F238E27FC236}">
                <a16:creationId xmlns:a16="http://schemas.microsoft.com/office/drawing/2014/main" id="{5805B240-CB9A-3652-5158-56A6403F5528}"/>
              </a:ext>
            </a:extLst>
          </p:cNvPr>
          <p:cNvSpPr>
            <a:spLocks noGrp="1"/>
          </p:cNvSpPr>
          <p:nvPr>
            <p:ph type="body" sz="quarter" idx="50"/>
          </p:nvPr>
        </p:nvSpPr>
        <p:spPr>
          <a:xfrm>
            <a:off x="4477136" y="4185850"/>
            <a:ext cx="3420000" cy="1980000"/>
          </a:xfrm>
          <a:prstGeom prst="roundRect">
            <a:avLst>
              <a:gd name="adj" fmla="val 3067"/>
            </a:avLst>
          </a:prstGeom>
          <a:solidFill>
            <a:schemeClr val="bg1"/>
          </a:solidFill>
          <a:effectLst>
            <a:outerShdw blurRad="63500" algn="ctr" rotWithShape="0">
              <a:schemeClr val="accent4">
                <a:alpha val="50000"/>
              </a:schemeClr>
            </a:outerShdw>
          </a:effectLst>
        </p:spPr>
        <p:txBody>
          <a:bodyPr vert="horz" lIns="288000" tIns="720000" rIns="108000" bIns="0" rtlCol="0">
            <a:noAutofit/>
          </a:bodyPr>
          <a:lstStyle>
            <a:lvl1pPr>
              <a:defRPr lang="en-US" sz="1200" dirty="0"/>
            </a:lvl1pPr>
            <a:lvl2pPr>
              <a:defRPr lang="en-US" sz="1200" dirty="0"/>
            </a:lvl2pPr>
            <a:lvl3pPr>
              <a:defRPr lang="en-US" sz="1200" dirty="0"/>
            </a:lvl3pPr>
            <a:lvl4pPr>
              <a:defRPr lang="en-US" sz="1200" dirty="0"/>
            </a:lvl4pPr>
            <a:lvl5pPr>
              <a:defRPr lang="en-US" sz="1400" b="0" kern="1200" spc="40" baseline="0" noProof="0" dirty="0">
                <a:gradFill>
                  <a:gsLst>
                    <a:gs pos="0">
                      <a:srgbClr val="FF4B4B"/>
                    </a:gs>
                    <a:gs pos="100000">
                      <a:srgbClr val="FF744F"/>
                    </a:gs>
                  </a:gsLst>
                  <a:lin ang="18900000" scaled="0"/>
                </a:gradFill>
                <a:latin typeface="+mj-lt"/>
                <a:ea typeface="+mn-ea"/>
                <a:cs typeface="+mn-cs"/>
              </a:defRPr>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8" name="subhead 3">
            <a:extLst>
              <a:ext uri="{FF2B5EF4-FFF2-40B4-BE49-F238E27FC236}">
                <a16:creationId xmlns:a16="http://schemas.microsoft.com/office/drawing/2014/main" id="{1A3805B4-1757-B667-9F63-389E966CCAE7}"/>
              </a:ext>
            </a:extLst>
          </p:cNvPr>
          <p:cNvSpPr>
            <a:spLocks noGrp="1"/>
          </p:cNvSpPr>
          <p:nvPr>
            <p:ph type="body" idx="64"/>
          </p:nvPr>
        </p:nvSpPr>
        <p:spPr>
          <a:xfrm>
            <a:off x="5470730" y="4266000"/>
            <a:ext cx="2340000" cy="540000"/>
          </a:xfrm>
          <a:noFill/>
        </p:spPr>
        <p:txBody>
          <a:bodyPr vert="horz" lIns="0" tIns="0" rIns="0" bIns="0" rtlCol="0" anchor="ctr" anchorCtr="0">
            <a:noAutofit/>
          </a:bodyPr>
          <a:lstStyle>
            <a:lvl1pPr>
              <a:defRPr lang="en-US" cap="none" spc="0">
                <a:gradFill>
                  <a:gsLst>
                    <a:gs pos="0">
                      <a:srgbClr val="FF4B4B"/>
                    </a:gs>
                    <a:gs pos="100000">
                      <a:srgbClr val="FF744F"/>
                    </a:gs>
                  </a:gsLst>
                  <a:lin ang="18900000" scaled="1"/>
                </a:gradFill>
                <a:latin typeface="+mj-lt"/>
              </a:defRPr>
            </a:lvl1pPr>
          </a:lstStyle>
          <a:p>
            <a:pPr lvl="0">
              <a:lnSpc>
                <a:spcPts val="1600"/>
              </a:lnSpc>
              <a:spcBef>
                <a:spcPts val="0"/>
              </a:spcBef>
              <a:spcAft>
                <a:spcPts val="0"/>
              </a:spcAft>
            </a:pPr>
            <a:r>
              <a:rPr lang="de-DE"/>
              <a:t>Mastertextformat bearbeiten</a:t>
            </a:r>
          </a:p>
        </p:txBody>
      </p:sp>
      <p:sp>
        <p:nvSpPr>
          <p:cNvPr id="42" name="icon-placeholder 3">
            <a:extLst>
              <a:ext uri="{FF2B5EF4-FFF2-40B4-BE49-F238E27FC236}">
                <a16:creationId xmlns:a16="http://schemas.microsoft.com/office/drawing/2014/main" id="{52B3D3E3-8B97-6623-661F-B0B44C26001A}"/>
              </a:ext>
            </a:extLst>
          </p:cNvPr>
          <p:cNvSpPr>
            <a:spLocks noGrp="1"/>
          </p:cNvSpPr>
          <p:nvPr>
            <p:ph sz="quarter" idx="51"/>
          </p:nvPr>
        </p:nvSpPr>
        <p:spPr>
          <a:xfrm>
            <a:off x="4784937" y="4266000"/>
            <a:ext cx="540000" cy="540000"/>
          </a:xfrm>
        </p:spPr>
        <p:txBody>
          <a:bodyPr rIns="108000"/>
          <a:lstStyle>
            <a:lvl1pPr>
              <a:lnSpc>
                <a:spcPts val="1400"/>
              </a:lnSpc>
              <a:defRPr sz="1000">
                <a:solidFill>
                  <a:schemeClr val="tx2"/>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10" name="stripe 3">
            <a:extLst>
              <a:ext uri="{FF2B5EF4-FFF2-40B4-BE49-F238E27FC236}">
                <a16:creationId xmlns:a16="http://schemas.microsoft.com/office/drawing/2014/main" id="{72E4CA30-C83F-4C16-1585-25F6F975A983}"/>
              </a:ext>
            </a:extLst>
          </p:cNvPr>
          <p:cNvSpPr>
            <a:spLocks noGrp="1"/>
          </p:cNvSpPr>
          <p:nvPr>
            <p:ph type="body" sz="quarter" idx="62" hasCustomPrompt="1"/>
          </p:nvPr>
        </p:nvSpPr>
        <p:spPr>
          <a:xfrm rot="16200000">
            <a:off x="3537451" y="5129226"/>
            <a:ext cx="1980000" cy="108000"/>
          </a:xfrm>
          <a:prstGeom prst="round2SameRect">
            <a:avLst>
              <a:gd name="adj1" fmla="val 35379"/>
              <a:gd name="adj2" fmla="val 0"/>
            </a:avLst>
          </a:prstGeom>
          <a:gradFill>
            <a:gsLst>
              <a:gs pos="0">
                <a:srgbClr val="EF4251"/>
              </a:gs>
              <a:gs pos="100000">
                <a:srgbClr val="F4704D"/>
              </a:gs>
            </a:gsLst>
            <a:lin ang="18900000" scaled="0"/>
          </a:gradFill>
        </p:spPr>
        <p:txBody>
          <a:bodyPr/>
          <a:lstStyle/>
          <a:p>
            <a:pPr lvl="0"/>
            <a:r>
              <a:rPr lang="en-US" dirty="0"/>
              <a:t> </a:t>
            </a:r>
            <a:endParaRPr lang="en-DE" dirty="0"/>
          </a:p>
        </p:txBody>
      </p:sp>
      <p:sp>
        <p:nvSpPr>
          <p:cNvPr id="38" name="text 2">
            <a:extLst>
              <a:ext uri="{FF2B5EF4-FFF2-40B4-BE49-F238E27FC236}">
                <a16:creationId xmlns:a16="http://schemas.microsoft.com/office/drawing/2014/main" id="{B074B0AF-2315-4A47-C407-6E7D6B0DB832}"/>
              </a:ext>
            </a:extLst>
          </p:cNvPr>
          <p:cNvSpPr>
            <a:spLocks noGrp="1"/>
          </p:cNvSpPr>
          <p:nvPr>
            <p:ph type="body" sz="quarter" idx="47"/>
          </p:nvPr>
        </p:nvSpPr>
        <p:spPr>
          <a:xfrm>
            <a:off x="8233134" y="1926596"/>
            <a:ext cx="3420000" cy="1980000"/>
          </a:xfrm>
          <a:prstGeom prst="roundRect">
            <a:avLst>
              <a:gd name="adj" fmla="val 3067"/>
            </a:avLst>
          </a:prstGeom>
          <a:solidFill>
            <a:schemeClr val="bg1"/>
          </a:solidFill>
          <a:effectLst>
            <a:outerShdw blurRad="63500" algn="ctr" rotWithShape="0">
              <a:schemeClr val="accent4">
                <a:alpha val="50000"/>
              </a:schemeClr>
            </a:outerShdw>
          </a:effectLst>
        </p:spPr>
        <p:txBody>
          <a:bodyPr vert="horz" lIns="288000" tIns="720000" rIns="108000" bIns="0" rtlCol="0">
            <a:noAutofit/>
          </a:bodyPr>
          <a:lstStyle>
            <a:lvl1pPr>
              <a:defRPr lang="en-US" sz="1200" dirty="0"/>
            </a:lvl1pPr>
            <a:lvl2pPr>
              <a:defRPr lang="en-US" sz="1200" dirty="0"/>
            </a:lvl2pPr>
            <a:lvl3pPr>
              <a:defRPr lang="en-US" sz="1200" dirty="0"/>
            </a:lvl3pPr>
            <a:lvl4pPr>
              <a:defRPr lang="en-US" sz="1200" dirty="0"/>
            </a:lvl4pPr>
            <a:lvl5pPr>
              <a:defRPr lang="en-US" sz="1400" b="0" kern="1200" spc="40" baseline="0" noProof="0" dirty="0">
                <a:gradFill>
                  <a:gsLst>
                    <a:gs pos="0">
                      <a:srgbClr val="FF4B4B"/>
                    </a:gs>
                    <a:gs pos="100000">
                      <a:srgbClr val="FF744F"/>
                    </a:gs>
                  </a:gsLst>
                  <a:lin ang="18900000" scaled="0"/>
                </a:gradFill>
                <a:latin typeface="+mj-lt"/>
                <a:ea typeface="+mn-ea"/>
                <a:cs typeface="+mn-cs"/>
              </a:defRPr>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1" name="subhead 2">
            <a:extLst>
              <a:ext uri="{FF2B5EF4-FFF2-40B4-BE49-F238E27FC236}">
                <a16:creationId xmlns:a16="http://schemas.microsoft.com/office/drawing/2014/main" id="{A6AF40C2-F261-5709-1FAA-D4028A134E58}"/>
              </a:ext>
            </a:extLst>
          </p:cNvPr>
          <p:cNvSpPr>
            <a:spLocks noGrp="1"/>
          </p:cNvSpPr>
          <p:nvPr>
            <p:ph type="body" idx="65"/>
          </p:nvPr>
        </p:nvSpPr>
        <p:spPr>
          <a:xfrm>
            <a:off x="9179337" y="2016000"/>
            <a:ext cx="2340000" cy="540000"/>
          </a:xfrm>
          <a:noFill/>
        </p:spPr>
        <p:txBody>
          <a:bodyPr vert="horz" lIns="0" tIns="0" rIns="0" bIns="0" rtlCol="0" anchor="ctr" anchorCtr="0">
            <a:noAutofit/>
          </a:bodyPr>
          <a:lstStyle>
            <a:lvl1pPr>
              <a:defRPr lang="en-US" cap="none" spc="0">
                <a:gradFill>
                  <a:gsLst>
                    <a:gs pos="0">
                      <a:srgbClr val="FF4B4B"/>
                    </a:gs>
                    <a:gs pos="100000">
                      <a:srgbClr val="FF744F"/>
                    </a:gs>
                  </a:gsLst>
                  <a:lin ang="18900000" scaled="1"/>
                </a:gradFill>
                <a:latin typeface="+mj-lt"/>
              </a:defRPr>
            </a:lvl1pPr>
          </a:lstStyle>
          <a:p>
            <a:pPr lvl="0">
              <a:lnSpc>
                <a:spcPts val="1600"/>
              </a:lnSpc>
              <a:spcBef>
                <a:spcPts val="0"/>
              </a:spcBef>
              <a:spcAft>
                <a:spcPts val="0"/>
              </a:spcAft>
            </a:pPr>
            <a:r>
              <a:rPr lang="de-DE"/>
              <a:t>Mastertextformat bearbeiten</a:t>
            </a:r>
          </a:p>
        </p:txBody>
      </p:sp>
      <p:sp>
        <p:nvSpPr>
          <p:cNvPr id="39" name="Icon-placeholder 2">
            <a:extLst>
              <a:ext uri="{FF2B5EF4-FFF2-40B4-BE49-F238E27FC236}">
                <a16:creationId xmlns:a16="http://schemas.microsoft.com/office/drawing/2014/main" id="{B20C0320-FF4E-1583-D91F-C15663F93106}"/>
              </a:ext>
            </a:extLst>
          </p:cNvPr>
          <p:cNvSpPr>
            <a:spLocks noGrp="1"/>
          </p:cNvSpPr>
          <p:nvPr>
            <p:ph sz="quarter" idx="48"/>
          </p:nvPr>
        </p:nvSpPr>
        <p:spPr>
          <a:xfrm>
            <a:off x="8540937" y="2016000"/>
            <a:ext cx="540000" cy="540000"/>
          </a:xfrm>
        </p:spPr>
        <p:txBody>
          <a:bodyPr rIns="108000"/>
          <a:lstStyle>
            <a:lvl1pPr>
              <a:lnSpc>
                <a:spcPts val="1400"/>
              </a:lnSpc>
              <a:defRPr sz="1000">
                <a:solidFill>
                  <a:schemeClr val="tx2"/>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40" name="stripe 2">
            <a:extLst>
              <a:ext uri="{FF2B5EF4-FFF2-40B4-BE49-F238E27FC236}">
                <a16:creationId xmlns:a16="http://schemas.microsoft.com/office/drawing/2014/main" id="{B9629636-BB88-9050-8712-CF8FDD1E1E3A}"/>
              </a:ext>
            </a:extLst>
          </p:cNvPr>
          <p:cNvSpPr>
            <a:spLocks noGrp="1"/>
          </p:cNvSpPr>
          <p:nvPr>
            <p:ph type="body" sz="quarter" idx="49" hasCustomPrompt="1"/>
          </p:nvPr>
        </p:nvSpPr>
        <p:spPr>
          <a:xfrm rot="16200000">
            <a:off x="7290000" y="2862595"/>
            <a:ext cx="1980000" cy="108000"/>
          </a:xfrm>
          <a:prstGeom prst="round2SameRect">
            <a:avLst>
              <a:gd name="adj1" fmla="val 35379"/>
              <a:gd name="adj2" fmla="val 0"/>
            </a:avLst>
          </a:prstGeom>
          <a:gradFill>
            <a:gsLst>
              <a:gs pos="0">
                <a:srgbClr val="EF4251"/>
              </a:gs>
              <a:gs pos="100000">
                <a:srgbClr val="F4704D"/>
              </a:gs>
            </a:gsLst>
            <a:lin ang="18900000" scaled="0"/>
          </a:gradFill>
        </p:spPr>
        <p:txBody>
          <a:bodyPr/>
          <a:lstStyle/>
          <a:p>
            <a:pPr lvl="0"/>
            <a:r>
              <a:rPr lang="en-US" dirty="0"/>
              <a:t> </a:t>
            </a:r>
            <a:endParaRPr lang="en-DE" dirty="0"/>
          </a:p>
        </p:txBody>
      </p:sp>
      <p:sp>
        <p:nvSpPr>
          <p:cNvPr id="35" name="text 1">
            <a:extLst>
              <a:ext uri="{FF2B5EF4-FFF2-40B4-BE49-F238E27FC236}">
                <a16:creationId xmlns:a16="http://schemas.microsoft.com/office/drawing/2014/main" id="{A6334294-CCC0-79F2-C813-421FC0FA754E}"/>
              </a:ext>
            </a:extLst>
          </p:cNvPr>
          <p:cNvSpPr>
            <a:spLocks noGrp="1"/>
          </p:cNvSpPr>
          <p:nvPr>
            <p:ph type="body" sz="quarter" idx="29"/>
          </p:nvPr>
        </p:nvSpPr>
        <p:spPr>
          <a:xfrm>
            <a:off x="4477136" y="1926596"/>
            <a:ext cx="3420000" cy="1980000"/>
          </a:xfrm>
          <a:prstGeom prst="roundRect">
            <a:avLst>
              <a:gd name="adj" fmla="val 3067"/>
            </a:avLst>
          </a:prstGeom>
          <a:solidFill>
            <a:schemeClr val="bg1"/>
          </a:solidFill>
          <a:effectLst>
            <a:outerShdw blurRad="63500" algn="ctr" rotWithShape="0">
              <a:schemeClr val="accent4">
                <a:alpha val="50000"/>
              </a:schemeClr>
            </a:outerShdw>
          </a:effectLst>
        </p:spPr>
        <p:txBody>
          <a:bodyPr vert="horz" lIns="288000" tIns="720000" rIns="108000" bIns="0" rtlCol="0">
            <a:noAutofit/>
          </a:bodyPr>
          <a:lstStyle>
            <a:lvl1pPr>
              <a:defRPr lang="en-US" sz="1200" dirty="0"/>
            </a:lvl1pPr>
            <a:lvl2pPr>
              <a:defRPr lang="en-US" sz="1200" dirty="0"/>
            </a:lvl2pPr>
            <a:lvl3pPr>
              <a:defRPr lang="en-US" sz="1200" dirty="0"/>
            </a:lvl3pPr>
            <a:lvl4pPr>
              <a:defRPr lang="en-US" sz="1200" dirty="0"/>
            </a:lvl4pPr>
            <a:lvl5pPr>
              <a:defRPr lang="en-US" sz="1400" b="0" kern="1200" spc="40" baseline="0" noProof="0" dirty="0">
                <a:gradFill>
                  <a:gsLst>
                    <a:gs pos="0">
                      <a:srgbClr val="FF4B4B"/>
                    </a:gs>
                    <a:gs pos="100000">
                      <a:srgbClr val="FF744F"/>
                    </a:gs>
                  </a:gsLst>
                  <a:lin ang="18900000" scaled="0"/>
                </a:gradFill>
                <a:latin typeface="+mj-lt"/>
                <a:ea typeface="+mn-ea"/>
                <a:cs typeface="+mn-cs"/>
              </a:defRPr>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7" name="subhead 1">
            <a:extLst>
              <a:ext uri="{FF2B5EF4-FFF2-40B4-BE49-F238E27FC236}">
                <a16:creationId xmlns:a16="http://schemas.microsoft.com/office/drawing/2014/main" id="{0811692C-FDE3-D9DF-6FA3-FE3E82FDFC2E}"/>
              </a:ext>
            </a:extLst>
          </p:cNvPr>
          <p:cNvSpPr>
            <a:spLocks noGrp="1"/>
          </p:cNvSpPr>
          <p:nvPr>
            <p:ph type="body" idx="63"/>
          </p:nvPr>
        </p:nvSpPr>
        <p:spPr>
          <a:xfrm>
            <a:off x="5470730" y="2016000"/>
            <a:ext cx="2340000" cy="540000"/>
          </a:xfrm>
        </p:spPr>
        <p:txBody>
          <a:bodyPr anchor="ctr" anchorCtr="0"/>
          <a:lstStyle>
            <a:lvl1pPr marL="0" indent="0">
              <a:lnSpc>
                <a:spcPts val="1600"/>
              </a:lnSpc>
              <a:spcBef>
                <a:spcPts val="0"/>
              </a:spcBef>
              <a:spcAft>
                <a:spcPts val="0"/>
              </a:spcAft>
              <a:buNone/>
              <a:defRPr sz="1400" b="0" cap="none" spc="0" baseline="0">
                <a:gradFill>
                  <a:gsLst>
                    <a:gs pos="0">
                      <a:srgbClr val="FF4B4B"/>
                    </a:gs>
                    <a:gs pos="100000">
                      <a:srgbClr val="FF744F"/>
                    </a:gs>
                  </a:gsLst>
                  <a:lin ang="18900000" scaled="1"/>
                </a:gra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6" name="icon-placeholder 1">
            <a:extLst>
              <a:ext uri="{FF2B5EF4-FFF2-40B4-BE49-F238E27FC236}">
                <a16:creationId xmlns:a16="http://schemas.microsoft.com/office/drawing/2014/main" id="{F1D1C10A-BB11-D409-0AD3-F582888BF7AC}"/>
              </a:ext>
            </a:extLst>
          </p:cNvPr>
          <p:cNvSpPr>
            <a:spLocks noGrp="1"/>
          </p:cNvSpPr>
          <p:nvPr>
            <p:ph sz="quarter" idx="23"/>
          </p:nvPr>
        </p:nvSpPr>
        <p:spPr>
          <a:xfrm>
            <a:off x="4784937" y="2016000"/>
            <a:ext cx="540000" cy="540000"/>
          </a:xfrm>
        </p:spPr>
        <p:txBody>
          <a:bodyPr rIns="108000"/>
          <a:lstStyle>
            <a:lvl1pPr>
              <a:lnSpc>
                <a:spcPts val="1400"/>
              </a:lnSpc>
              <a:defRPr sz="1000">
                <a:solidFill>
                  <a:schemeClr val="tx2"/>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8" name="stripe 1">
            <a:extLst>
              <a:ext uri="{FF2B5EF4-FFF2-40B4-BE49-F238E27FC236}">
                <a16:creationId xmlns:a16="http://schemas.microsoft.com/office/drawing/2014/main" id="{804BCFDC-A99A-3221-8B3E-D2BC171DEEAD}"/>
              </a:ext>
            </a:extLst>
          </p:cNvPr>
          <p:cNvSpPr>
            <a:spLocks noGrp="1"/>
          </p:cNvSpPr>
          <p:nvPr>
            <p:ph type="body" sz="quarter" idx="61" hasCustomPrompt="1"/>
          </p:nvPr>
        </p:nvSpPr>
        <p:spPr>
          <a:xfrm rot="16200000">
            <a:off x="3537451" y="2862595"/>
            <a:ext cx="1980000" cy="108000"/>
          </a:xfrm>
          <a:prstGeom prst="round2SameRect">
            <a:avLst>
              <a:gd name="adj1" fmla="val 35379"/>
              <a:gd name="adj2" fmla="val 0"/>
            </a:avLst>
          </a:prstGeom>
          <a:gradFill>
            <a:gsLst>
              <a:gs pos="0">
                <a:srgbClr val="EF4251"/>
              </a:gs>
              <a:gs pos="100000">
                <a:srgbClr val="F4704D"/>
              </a:gs>
            </a:gsLst>
            <a:lin ang="18900000" scaled="0"/>
          </a:gradFill>
        </p:spPr>
        <p:txBody>
          <a:bodyPr/>
          <a:lstStyle/>
          <a:p>
            <a:pPr lvl="0"/>
            <a:r>
              <a:rPr lang="en-US" dirty="0"/>
              <a:t> </a:t>
            </a:r>
            <a:endParaRPr lang="en-DE" dirty="0"/>
          </a:p>
        </p:txBody>
      </p:sp>
      <p:sp>
        <p:nvSpPr>
          <p:cNvPr id="30" name="title">
            <a:extLst>
              <a:ext uri="{FF2B5EF4-FFF2-40B4-BE49-F238E27FC236}">
                <a16:creationId xmlns:a16="http://schemas.microsoft.com/office/drawing/2014/main" id="{056A1DE5-F8D7-8F63-CBB0-8753E2898121}"/>
              </a:ext>
            </a:extLst>
          </p:cNvPr>
          <p:cNvSpPr>
            <a:spLocks noGrp="1"/>
          </p:cNvSpPr>
          <p:nvPr>
            <p:ph type="title"/>
          </p:nvPr>
        </p:nvSpPr>
        <p:spPr>
          <a:xfrm>
            <a:off x="4477137" y="622301"/>
            <a:ext cx="7164000" cy="648000"/>
          </a:xfrm>
        </p:spPr>
        <p:txBody>
          <a:bodyPr vert="horz"/>
          <a:lstStyle/>
          <a:p>
            <a:r>
              <a:rPr lang="de-DE"/>
              <a:t>Mastertitelformat bearbeiten</a:t>
            </a:r>
            <a:endParaRPr lang="en-US" dirty="0"/>
          </a:p>
        </p:txBody>
      </p:sp>
      <p:sp>
        <p:nvSpPr>
          <p:cNvPr id="14" name="navigation">
            <a:extLst>
              <a:ext uri="{FF2B5EF4-FFF2-40B4-BE49-F238E27FC236}">
                <a16:creationId xmlns:a16="http://schemas.microsoft.com/office/drawing/2014/main" id="{0562870E-7EF0-488A-6AF4-5A6D7121CE4F}"/>
              </a:ext>
            </a:extLst>
          </p:cNvPr>
          <p:cNvSpPr>
            <a:spLocks noGrp="1"/>
          </p:cNvSpPr>
          <p:nvPr>
            <p:ph type="body" sz="quarter" idx="67"/>
          </p:nvPr>
        </p:nvSpPr>
        <p:spPr>
          <a:xfrm>
            <a:off x="4478400" y="396000"/>
            <a:ext cx="7164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
        <p:nvSpPr>
          <p:cNvPr id="12" name="industry">
            <a:extLst>
              <a:ext uri="{FF2B5EF4-FFF2-40B4-BE49-F238E27FC236}">
                <a16:creationId xmlns:a16="http://schemas.microsoft.com/office/drawing/2014/main" id="{9AAD24EA-AB8B-9098-74BE-FFD5BFA58475}"/>
              </a:ext>
            </a:extLst>
          </p:cNvPr>
          <p:cNvSpPr>
            <a:spLocks noGrp="1"/>
          </p:cNvSpPr>
          <p:nvPr>
            <p:ph type="body" idx="1"/>
          </p:nvPr>
        </p:nvSpPr>
        <p:spPr>
          <a:xfrm>
            <a:off x="550862" y="1507551"/>
            <a:ext cx="2880000" cy="360000"/>
          </a:xfrm>
        </p:spPr>
        <p:txBody>
          <a:bodyPr anchor="t" anchorCtr="0"/>
          <a:lstStyle>
            <a:lvl1pPr marL="0" indent="0">
              <a:lnSpc>
                <a:spcPct val="100000"/>
              </a:lnSpc>
              <a:buNone/>
              <a:defRPr sz="1200" b="0" cap="all" spc="10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4" name="logo placeholder white">
            <a:extLst>
              <a:ext uri="{FF2B5EF4-FFF2-40B4-BE49-F238E27FC236}">
                <a16:creationId xmlns:a16="http://schemas.microsoft.com/office/drawing/2014/main" id="{8BBA3821-ACB9-E9D2-C9FB-931ADAD798C0}"/>
              </a:ext>
            </a:extLst>
          </p:cNvPr>
          <p:cNvSpPr>
            <a:spLocks noGrp="1" noChangeAspect="1"/>
          </p:cNvSpPr>
          <p:nvPr>
            <p:ph type="pic" sz="quarter" idx="66" hasCustomPrompt="1"/>
          </p:nvPr>
        </p:nvSpPr>
        <p:spPr>
          <a:xfrm>
            <a:off x="549237" y="441936"/>
            <a:ext cx="2160000" cy="900000"/>
          </a:xfrm>
          <a:prstGeom prst="roundRect">
            <a:avLst>
              <a:gd name="adj" fmla="val 12587"/>
            </a:avLst>
          </a:prstGeom>
          <a:solidFill>
            <a:schemeClr val="bg1"/>
          </a:solidFill>
        </p:spPr>
        <p:txBody>
          <a:bodyPr/>
          <a:lstStyle/>
          <a:p>
            <a:pPr marL="0" marR="0" lvl="0" indent="0" algn="l" defTabSz="914400" rtl="0" eaLnBrk="1" fontAlgn="auto" latinLnBrk="0" hangingPunct="1">
              <a:lnSpc>
                <a:spcPts val="1800"/>
              </a:lnSpc>
              <a:spcBef>
                <a:spcPts val="300"/>
              </a:spcBef>
              <a:spcAft>
                <a:spcPts val="300"/>
              </a:spcAft>
              <a:buClr>
                <a:schemeClr val="accent2"/>
              </a:buClr>
              <a:buSzPct val="100000"/>
              <a:buFont typeface="Verdana" panose="020B0604030504040204" pitchFamily="34" charset="0"/>
              <a:buNone/>
              <a:tabLst/>
              <a:defRPr/>
            </a:pPr>
            <a:r>
              <a:rPr lang="en-US" dirty="0"/>
              <a:t> </a:t>
            </a:r>
          </a:p>
        </p:txBody>
      </p:sp>
      <p:sp>
        <p:nvSpPr>
          <p:cNvPr id="13" name="customer logo">
            <a:extLst>
              <a:ext uri="{FF2B5EF4-FFF2-40B4-BE49-F238E27FC236}">
                <a16:creationId xmlns:a16="http://schemas.microsoft.com/office/drawing/2014/main" id="{0A13CD6F-ADB1-7D9B-48B3-9AE26D5187AE}"/>
              </a:ext>
            </a:extLst>
          </p:cNvPr>
          <p:cNvSpPr>
            <a:spLocks noGrp="1" noChangeAspect="1"/>
          </p:cNvSpPr>
          <p:nvPr>
            <p:ph type="pic" sz="quarter" idx="46" hasCustomPrompt="1"/>
          </p:nvPr>
        </p:nvSpPr>
        <p:spPr>
          <a:xfrm>
            <a:off x="765237" y="603936"/>
            <a:ext cx="1728000" cy="576000"/>
          </a:xfrm>
          <a:prstGeom prst="roundRect">
            <a:avLst>
              <a:gd name="adj" fmla="val 7414"/>
            </a:avLst>
          </a:prstGeom>
          <a:noFill/>
        </p:spPr>
        <p:txBody>
          <a:bodyPr anchor="ctr" anchorCtr="1">
            <a:noAutofit/>
          </a:bodyPr>
          <a:lstStyle>
            <a:lvl1pPr algn="ctr">
              <a:defRPr/>
            </a:lvl1pPr>
          </a:lstStyle>
          <a:p>
            <a:pPr marL="0" marR="0" lvl="0" indent="0" algn="l" defTabSz="914400" rtl="0" eaLnBrk="1" fontAlgn="auto" latinLnBrk="0" hangingPunct="1">
              <a:lnSpc>
                <a:spcPts val="1800"/>
              </a:lnSpc>
              <a:spcBef>
                <a:spcPts val="300"/>
              </a:spcBef>
              <a:spcAft>
                <a:spcPts val="300"/>
              </a:spcAft>
              <a:buClr>
                <a:schemeClr val="accent2"/>
              </a:buClr>
              <a:buSzPct val="100000"/>
              <a:buFont typeface="Verdana" panose="020B0604030504040204" pitchFamily="34" charset="0"/>
              <a:buNone/>
              <a:tabLst/>
              <a:defRPr/>
            </a:pPr>
            <a:r>
              <a:rPr lang="de-DE" dirty="0"/>
              <a:t> CUSTOMER LOGO</a:t>
            </a:r>
            <a:endParaRPr lang="en-US" dirty="0"/>
          </a:p>
        </p:txBody>
      </p:sp>
    </p:spTree>
    <p:extLst>
      <p:ext uri="{BB962C8B-B14F-4D97-AF65-F5344CB8AC3E}">
        <p14:creationId xmlns:p14="http://schemas.microsoft.com/office/powerpoint/2010/main" val="1819456681"/>
      </p:ext>
    </p:extLst>
  </p:cSld>
  <p:clrMapOvr>
    <a:masterClrMapping/>
  </p:clrMapOvr>
  <p:extLst>
    <p:ext uri="{DCECCB84-F9BA-43D5-87BE-67443E8EF086}">
      <p15:sldGuideLst xmlns:p15="http://schemas.microsoft.com/office/powerpoint/2012/main">
        <p15:guide id="2" orient="horz" pos="2160">
          <p15:clr>
            <a:srgbClr val="FBAE40"/>
          </p15:clr>
        </p15:guide>
        <p15:guide id="3" orient="horz" pos="120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  023 : content left : picture right : citiation righ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BBD0F61-C6BE-1EDD-E4BB-7009D5ED50C3}"/>
              </a:ext>
            </a:extLst>
          </p:cNvPr>
          <p:cNvGraphicFramePr>
            <a:graphicFrameLocks noChangeAspect="1"/>
          </p:cNvGraphicFramePr>
          <p:nvPr>
            <p:custDataLst>
              <p:tags r:id="rId1"/>
            </p:custDataLst>
            <p:extLst>
              <p:ext uri="{D42A27DB-BD31-4B8C-83A1-F6EECF244321}">
                <p14:modId xmlns:p14="http://schemas.microsoft.com/office/powerpoint/2010/main" val="41020429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0BBD0F61-C6BE-1EDD-E4BB-7009D5ED50C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slide number">
            <a:extLst>
              <a:ext uri="{FF2B5EF4-FFF2-40B4-BE49-F238E27FC236}">
                <a16:creationId xmlns:a16="http://schemas.microsoft.com/office/drawing/2014/main" id="{0005317A-714E-6129-0C03-108F88B10F63}"/>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bg1"/>
                </a:solidFill>
              </a:defRPr>
            </a:lvl1pPr>
          </a:lstStyle>
          <a:p>
            <a:fld id="{FA573BCF-C0F1-4720-B5E7-944FE630E67D}" type="slidenum">
              <a:rPr lang="en-GB" smtClean="0"/>
              <a:pPr/>
              <a:t>‹Nr.›</a:t>
            </a:fld>
            <a:endParaRPr lang="en-GB" dirty="0"/>
          </a:p>
        </p:txBody>
      </p:sp>
      <p:sp>
        <p:nvSpPr>
          <p:cNvPr id="22" name="footer">
            <a:extLst>
              <a:ext uri="{FF2B5EF4-FFF2-40B4-BE49-F238E27FC236}">
                <a16:creationId xmlns:a16="http://schemas.microsoft.com/office/drawing/2014/main" id="{21C5E44E-70EA-7058-57E6-01C1C0DC51AE}"/>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bg1"/>
                </a:solidFill>
              </a:defRPr>
            </a:lvl1pPr>
          </a:lstStyle>
          <a:p>
            <a:r>
              <a:rPr lang="en-US" dirty="0"/>
              <a:t>valantic layout samples Route B</a:t>
            </a:r>
            <a:endParaRPr lang="nl-NL" dirty="0"/>
          </a:p>
        </p:txBody>
      </p:sp>
      <p:sp>
        <p:nvSpPr>
          <p:cNvPr id="23" name="date">
            <a:extLst>
              <a:ext uri="{FF2B5EF4-FFF2-40B4-BE49-F238E27FC236}">
                <a16:creationId xmlns:a16="http://schemas.microsoft.com/office/drawing/2014/main" id="{D6B2871C-75F6-A225-CE39-62007A086396}"/>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bg1"/>
                </a:solidFill>
              </a:defRPr>
            </a:lvl1pPr>
          </a:lstStyle>
          <a:p>
            <a:r>
              <a:rPr lang="de-DE" dirty="0"/>
              <a:t>23-09-13</a:t>
            </a:r>
            <a:endParaRPr lang="nl-NL" dirty="0"/>
          </a:p>
        </p:txBody>
      </p:sp>
      <p:sp>
        <p:nvSpPr>
          <p:cNvPr id="5" name="picture left 11cm">
            <a:extLst>
              <a:ext uri="{FF2B5EF4-FFF2-40B4-BE49-F238E27FC236}">
                <a16:creationId xmlns:a16="http://schemas.microsoft.com/office/drawing/2014/main" id="{07669673-F448-1693-0028-5B9E6376ECF2}"/>
              </a:ext>
            </a:extLst>
          </p:cNvPr>
          <p:cNvSpPr>
            <a:spLocks noGrp="1"/>
          </p:cNvSpPr>
          <p:nvPr>
            <p:ph type="pic" sz="quarter" idx="10"/>
          </p:nvPr>
        </p:nvSpPr>
        <p:spPr>
          <a:xfrm>
            <a:off x="5579375" y="0"/>
            <a:ext cx="3312000" cy="6858000"/>
          </a:xfrm>
          <a:custGeom>
            <a:avLst/>
            <a:gdLst>
              <a:gd name="connsiteX0" fmla="*/ 0 w 4370389"/>
              <a:gd name="connsiteY0" fmla="*/ 0 h 6858000"/>
              <a:gd name="connsiteX1" fmla="*/ 4370389 w 4370389"/>
              <a:gd name="connsiteY1" fmla="*/ 0 h 6858000"/>
              <a:gd name="connsiteX2" fmla="*/ 4370389 w 4370389"/>
              <a:gd name="connsiteY2" fmla="*/ 6858000 h 6858000"/>
              <a:gd name="connsiteX3" fmla="*/ 0 w 437038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70389" h="6858000">
                <a:moveTo>
                  <a:pt x="0" y="0"/>
                </a:moveTo>
                <a:lnTo>
                  <a:pt x="4370389" y="0"/>
                </a:lnTo>
                <a:lnTo>
                  <a:pt x="4370389"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bg1">
                    <a:alpha val="0"/>
                  </a:schemeClr>
                </a:solidFill>
              </a:defRPr>
            </a:lvl1pPr>
          </a:lstStyle>
          <a:p>
            <a:pPr marL="0" lvl="0" algn="ctr" defTabSz="457074"/>
            <a:r>
              <a:rPr lang="de-DE" dirty="0"/>
              <a:t>Bild durch Klicken auf Symbol hinzufügen</a:t>
            </a:r>
            <a:endParaRPr lang="en-ID" dirty="0"/>
          </a:p>
        </p:txBody>
      </p:sp>
      <p:sp>
        <p:nvSpPr>
          <p:cNvPr id="39" name="bg gradient">
            <a:extLst>
              <a:ext uri="{FF2B5EF4-FFF2-40B4-BE49-F238E27FC236}">
                <a16:creationId xmlns:a16="http://schemas.microsoft.com/office/drawing/2014/main" id="{D64A880E-B408-A8EF-1752-56090A7E900C}"/>
              </a:ext>
            </a:extLst>
          </p:cNvPr>
          <p:cNvSpPr/>
          <p:nvPr/>
        </p:nvSpPr>
        <p:spPr>
          <a:xfrm>
            <a:off x="8881524" y="0"/>
            <a:ext cx="3310475" cy="6858000"/>
          </a:xfrm>
          <a:prstGeom prst="rect">
            <a:avLst/>
          </a:prstGeom>
          <a:gradFill>
            <a:gsLst>
              <a:gs pos="0">
                <a:srgbClr val="EF4251"/>
              </a:gs>
              <a:gs pos="100000">
                <a:srgbClr val="F4704D"/>
              </a:gs>
            </a:gsLst>
            <a:lin ang="18900000" scaled="0"/>
          </a:gradFill>
          <a:ln w="9525" cap="flat">
            <a:noFill/>
            <a:prstDash val="solid"/>
            <a:miter/>
          </a:ln>
        </p:spPr>
        <p:txBody>
          <a:bodyPr lIns="360000" tIns="432000" rIns="72000" bIns="36000" rtlCol="0" anchor="t" anchorCtr="0"/>
          <a:lstStyle/>
          <a:p>
            <a:pPr lvl="0">
              <a:spcBef>
                <a:spcPts val="600"/>
              </a:spcBef>
              <a:spcAft>
                <a:spcPts val="600"/>
              </a:spcAft>
            </a:pPr>
            <a:endParaRPr lang="en-DE" sz="1600" b="1" i="0" noProof="0" dirty="0" err="1">
              <a:solidFill>
                <a:schemeClr val="bg1"/>
              </a:solidFill>
              <a:effectLst/>
              <a:latin typeface="+mj-lt"/>
            </a:endParaRPr>
          </a:p>
        </p:txBody>
      </p:sp>
      <p:sp>
        <p:nvSpPr>
          <p:cNvPr id="8" name="text box">
            <a:extLst>
              <a:ext uri="{FF2B5EF4-FFF2-40B4-BE49-F238E27FC236}">
                <a16:creationId xmlns:a16="http://schemas.microsoft.com/office/drawing/2014/main" id="{6FA9A6C5-711D-0B6D-55AB-5E4C59811DCF}"/>
              </a:ext>
            </a:extLst>
          </p:cNvPr>
          <p:cNvSpPr>
            <a:spLocks noGrp="1"/>
          </p:cNvSpPr>
          <p:nvPr>
            <p:ph type="body" idx="1"/>
          </p:nvPr>
        </p:nvSpPr>
        <p:spPr>
          <a:xfrm>
            <a:off x="9143445" y="1476000"/>
            <a:ext cx="2520000" cy="4680000"/>
          </a:xfrm>
          <a:prstGeom prst="roundRect">
            <a:avLst>
              <a:gd name="adj" fmla="val 0"/>
            </a:avLst>
          </a:prstGeom>
          <a:noFill/>
          <a:effectLst/>
        </p:spPr>
        <p:txBody>
          <a:bodyPr lIns="540000" tIns="360000" rIns="540000" bIns="360000" anchor="ctr" anchorCtr="0"/>
          <a:lstStyle>
            <a:lvl1pPr marL="0" indent="0" algn="ctr">
              <a:lnSpc>
                <a:spcPct val="100000"/>
              </a:lnSpc>
              <a:spcBef>
                <a:spcPts val="0"/>
              </a:spcBef>
              <a:spcAft>
                <a:spcPts val="0"/>
              </a:spcAft>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0" name="quote sign">
            <a:extLst>
              <a:ext uri="{FF2B5EF4-FFF2-40B4-BE49-F238E27FC236}">
                <a16:creationId xmlns:a16="http://schemas.microsoft.com/office/drawing/2014/main" id="{360CD8C4-DDA3-F69A-4DF6-7FC09596E4A0}"/>
              </a:ext>
            </a:extLst>
          </p:cNvPr>
          <p:cNvSpPr/>
          <p:nvPr/>
        </p:nvSpPr>
        <p:spPr>
          <a:xfrm>
            <a:off x="9151827" y="608889"/>
            <a:ext cx="681460" cy="576624"/>
          </a:xfrm>
          <a:custGeom>
            <a:avLst/>
            <a:gdLst/>
            <a:ahLst/>
            <a:cxnLst>
              <a:cxn ang="0">
                <a:pos x="wd2" y="hd2"/>
              </a:cxn>
              <a:cxn ang="5400000">
                <a:pos x="wd2" y="hd2"/>
              </a:cxn>
              <a:cxn ang="10800000">
                <a:pos x="wd2" y="hd2"/>
              </a:cxn>
              <a:cxn ang="16200000">
                <a:pos x="wd2" y="hd2"/>
              </a:cxn>
            </a:cxnLst>
            <a:rect l="0" t="0" r="r" b="b"/>
            <a:pathLst>
              <a:path w="21600" h="21600" extrusionOk="0">
                <a:moveTo>
                  <a:pt x="9906" y="12830"/>
                </a:moveTo>
                <a:cubicBezTo>
                  <a:pt x="9906" y="18677"/>
                  <a:pt x="9906" y="18677"/>
                  <a:pt x="9906" y="18677"/>
                </a:cubicBezTo>
                <a:cubicBezTo>
                  <a:pt x="9906" y="19489"/>
                  <a:pt x="9631" y="20301"/>
                  <a:pt x="9218" y="20788"/>
                </a:cubicBezTo>
                <a:cubicBezTo>
                  <a:pt x="8668" y="21438"/>
                  <a:pt x="8117" y="21600"/>
                  <a:pt x="7429" y="21600"/>
                </a:cubicBezTo>
                <a:cubicBezTo>
                  <a:pt x="2476" y="21600"/>
                  <a:pt x="2476" y="21600"/>
                  <a:pt x="2476" y="21600"/>
                </a:cubicBezTo>
                <a:cubicBezTo>
                  <a:pt x="1789" y="21600"/>
                  <a:pt x="1101" y="21438"/>
                  <a:pt x="688" y="20788"/>
                </a:cubicBezTo>
                <a:cubicBezTo>
                  <a:pt x="138" y="20301"/>
                  <a:pt x="0" y="19489"/>
                  <a:pt x="0" y="18677"/>
                </a:cubicBezTo>
                <a:cubicBezTo>
                  <a:pt x="0" y="7958"/>
                  <a:pt x="0" y="7958"/>
                  <a:pt x="0" y="7958"/>
                </a:cubicBezTo>
                <a:cubicBezTo>
                  <a:pt x="0" y="6821"/>
                  <a:pt x="138" y="5847"/>
                  <a:pt x="413" y="4872"/>
                </a:cubicBezTo>
                <a:cubicBezTo>
                  <a:pt x="825" y="3898"/>
                  <a:pt x="1238" y="3086"/>
                  <a:pt x="1926" y="2274"/>
                </a:cubicBezTo>
                <a:cubicBezTo>
                  <a:pt x="2476" y="1624"/>
                  <a:pt x="3164" y="1137"/>
                  <a:pt x="3990" y="650"/>
                </a:cubicBezTo>
                <a:cubicBezTo>
                  <a:pt x="4815" y="325"/>
                  <a:pt x="5641" y="0"/>
                  <a:pt x="6604" y="0"/>
                </a:cubicBezTo>
                <a:cubicBezTo>
                  <a:pt x="7429" y="0"/>
                  <a:pt x="7429" y="0"/>
                  <a:pt x="7429" y="0"/>
                </a:cubicBezTo>
                <a:cubicBezTo>
                  <a:pt x="7704" y="0"/>
                  <a:pt x="7842" y="162"/>
                  <a:pt x="7980" y="325"/>
                </a:cubicBezTo>
                <a:cubicBezTo>
                  <a:pt x="8255" y="487"/>
                  <a:pt x="8255" y="812"/>
                  <a:pt x="8255" y="974"/>
                </a:cubicBezTo>
                <a:cubicBezTo>
                  <a:pt x="8255" y="2923"/>
                  <a:pt x="8255" y="2923"/>
                  <a:pt x="8255" y="2923"/>
                </a:cubicBezTo>
                <a:cubicBezTo>
                  <a:pt x="8255" y="3248"/>
                  <a:pt x="8255" y="3573"/>
                  <a:pt x="7980" y="3735"/>
                </a:cubicBezTo>
                <a:cubicBezTo>
                  <a:pt x="7842" y="3898"/>
                  <a:pt x="7704" y="4060"/>
                  <a:pt x="7429" y="4060"/>
                </a:cubicBezTo>
                <a:cubicBezTo>
                  <a:pt x="6604" y="4060"/>
                  <a:pt x="6604" y="4060"/>
                  <a:pt x="6604" y="4060"/>
                </a:cubicBezTo>
                <a:cubicBezTo>
                  <a:pt x="5641" y="4060"/>
                  <a:pt x="4953" y="4385"/>
                  <a:pt x="4265" y="5197"/>
                </a:cubicBezTo>
                <a:cubicBezTo>
                  <a:pt x="3577" y="5847"/>
                  <a:pt x="3302" y="6821"/>
                  <a:pt x="3302" y="7958"/>
                </a:cubicBezTo>
                <a:cubicBezTo>
                  <a:pt x="3302" y="8445"/>
                  <a:pt x="3302" y="8445"/>
                  <a:pt x="3302" y="8445"/>
                </a:cubicBezTo>
                <a:cubicBezTo>
                  <a:pt x="3302" y="8770"/>
                  <a:pt x="3439" y="9095"/>
                  <a:pt x="3577" y="9420"/>
                </a:cubicBezTo>
                <a:cubicBezTo>
                  <a:pt x="3852" y="9744"/>
                  <a:pt x="4127" y="9907"/>
                  <a:pt x="4540" y="9907"/>
                </a:cubicBezTo>
                <a:cubicBezTo>
                  <a:pt x="7429" y="9907"/>
                  <a:pt x="7429" y="9907"/>
                  <a:pt x="7429" y="9907"/>
                </a:cubicBezTo>
                <a:cubicBezTo>
                  <a:pt x="8117" y="9907"/>
                  <a:pt x="8668" y="10232"/>
                  <a:pt x="9218" y="10719"/>
                </a:cubicBezTo>
                <a:cubicBezTo>
                  <a:pt x="9631" y="11368"/>
                  <a:pt x="9906" y="12018"/>
                  <a:pt x="9906" y="12830"/>
                </a:cubicBezTo>
                <a:close/>
                <a:moveTo>
                  <a:pt x="21600" y="12830"/>
                </a:moveTo>
                <a:cubicBezTo>
                  <a:pt x="21600" y="18677"/>
                  <a:pt x="21600" y="18677"/>
                  <a:pt x="21600" y="18677"/>
                </a:cubicBezTo>
                <a:cubicBezTo>
                  <a:pt x="21600" y="19489"/>
                  <a:pt x="21325" y="20301"/>
                  <a:pt x="20912" y="20788"/>
                </a:cubicBezTo>
                <a:cubicBezTo>
                  <a:pt x="20362" y="21438"/>
                  <a:pt x="19811" y="21600"/>
                  <a:pt x="19124" y="21600"/>
                </a:cubicBezTo>
                <a:cubicBezTo>
                  <a:pt x="14033" y="21600"/>
                  <a:pt x="14033" y="21600"/>
                  <a:pt x="14033" y="21600"/>
                </a:cubicBezTo>
                <a:cubicBezTo>
                  <a:pt x="13345" y="21600"/>
                  <a:pt x="12795" y="21438"/>
                  <a:pt x="12382" y="20788"/>
                </a:cubicBezTo>
                <a:cubicBezTo>
                  <a:pt x="11832" y="20301"/>
                  <a:pt x="11557" y="19489"/>
                  <a:pt x="11557" y="18677"/>
                </a:cubicBezTo>
                <a:cubicBezTo>
                  <a:pt x="11557" y="7958"/>
                  <a:pt x="11557" y="7958"/>
                  <a:pt x="11557" y="7958"/>
                </a:cubicBezTo>
                <a:cubicBezTo>
                  <a:pt x="11557" y="6821"/>
                  <a:pt x="11832" y="5847"/>
                  <a:pt x="12107" y="4872"/>
                </a:cubicBezTo>
                <a:cubicBezTo>
                  <a:pt x="12520" y="3898"/>
                  <a:pt x="12932" y="3086"/>
                  <a:pt x="13620" y="2274"/>
                </a:cubicBezTo>
                <a:cubicBezTo>
                  <a:pt x="14171" y="1624"/>
                  <a:pt x="14859" y="1137"/>
                  <a:pt x="15684" y="650"/>
                </a:cubicBezTo>
                <a:cubicBezTo>
                  <a:pt x="16510" y="325"/>
                  <a:pt x="17335" y="0"/>
                  <a:pt x="18298" y="0"/>
                </a:cubicBezTo>
                <a:cubicBezTo>
                  <a:pt x="19124" y="0"/>
                  <a:pt x="19124" y="0"/>
                  <a:pt x="19124" y="0"/>
                </a:cubicBezTo>
                <a:cubicBezTo>
                  <a:pt x="19261" y="0"/>
                  <a:pt x="19536" y="162"/>
                  <a:pt x="19674" y="325"/>
                </a:cubicBezTo>
                <a:cubicBezTo>
                  <a:pt x="19811" y="487"/>
                  <a:pt x="19949" y="812"/>
                  <a:pt x="19949" y="974"/>
                </a:cubicBezTo>
                <a:cubicBezTo>
                  <a:pt x="19949" y="2923"/>
                  <a:pt x="19949" y="2923"/>
                  <a:pt x="19949" y="2923"/>
                </a:cubicBezTo>
                <a:cubicBezTo>
                  <a:pt x="19949" y="3248"/>
                  <a:pt x="19811" y="3573"/>
                  <a:pt x="19674" y="3735"/>
                </a:cubicBezTo>
                <a:cubicBezTo>
                  <a:pt x="19536" y="3898"/>
                  <a:pt x="19261" y="4060"/>
                  <a:pt x="19124" y="4060"/>
                </a:cubicBezTo>
                <a:cubicBezTo>
                  <a:pt x="18298" y="4060"/>
                  <a:pt x="18298" y="4060"/>
                  <a:pt x="18298" y="4060"/>
                </a:cubicBezTo>
                <a:cubicBezTo>
                  <a:pt x="17335" y="4060"/>
                  <a:pt x="16510" y="4385"/>
                  <a:pt x="15959" y="5197"/>
                </a:cubicBezTo>
                <a:cubicBezTo>
                  <a:pt x="15271" y="5847"/>
                  <a:pt x="14996" y="6821"/>
                  <a:pt x="14996" y="7958"/>
                </a:cubicBezTo>
                <a:cubicBezTo>
                  <a:pt x="14996" y="8445"/>
                  <a:pt x="14996" y="8445"/>
                  <a:pt x="14996" y="8445"/>
                </a:cubicBezTo>
                <a:cubicBezTo>
                  <a:pt x="14996" y="8770"/>
                  <a:pt x="14996" y="9095"/>
                  <a:pt x="15271" y="9420"/>
                </a:cubicBezTo>
                <a:cubicBezTo>
                  <a:pt x="15546" y="9744"/>
                  <a:pt x="15822" y="9907"/>
                  <a:pt x="16234" y="9907"/>
                </a:cubicBezTo>
                <a:cubicBezTo>
                  <a:pt x="19124" y="9907"/>
                  <a:pt x="19124" y="9907"/>
                  <a:pt x="19124" y="9907"/>
                </a:cubicBezTo>
                <a:cubicBezTo>
                  <a:pt x="19811" y="9907"/>
                  <a:pt x="20362" y="10232"/>
                  <a:pt x="20912" y="10719"/>
                </a:cubicBezTo>
                <a:cubicBezTo>
                  <a:pt x="21325" y="11368"/>
                  <a:pt x="21600" y="12018"/>
                  <a:pt x="21600" y="12830"/>
                </a:cubicBezTo>
                <a:close/>
              </a:path>
            </a:pathLst>
          </a:custGeom>
          <a:solidFill>
            <a:schemeClr val="bg1">
              <a:alpha val="20000"/>
            </a:schemeClr>
          </a:solidFill>
          <a:ln>
            <a:noFill/>
          </a:ln>
        </p:spPr>
        <p:txBody>
          <a:bodyPr vert="horz" wrap="square" lIns="91428" tIns="45714" rIns="91428" bIns="45714" numCol="1" anchor="t" anchorCtr="0" compatLnSpc="1">
            <a:prstTxWarp prst="textNoShape">
              <a:avLst/>
            </a:prstTxWarp>
            <a:noAutofit/>
          </a:bodyPr>
          <a:lstStyle/>
          <a:p>
            <a:pPr algn="r"/>
            <a:endParaRPr sz="1224" dirty="0">
              <a:solidFill>
                <a:schemeClr val="tx1">
                  <a:lumMod val="65000"/>
                  <a:lumOff val="35000"/>
                </a:schemeClr>
              </a:solidFill>
            </a:endParaRPr>
          </a:p>
        </p:txBody>
      </p:sp>
      <p:sp>
        <p:nvSpPr>
          <p:cNvPr id="7" name="industry">
            <a:extLst>
              <a:ext uri="{FF2B5EF4-FFF2-40B4-BE49-F238E27FC236}">
                <a16:creationId xmlns:a16="http://schemas.microsoft.com/office/drawing/2014/main" id="{59A98800-DA0A-0FA8-DBD9-591CCB872EF5}"/>
              </a:ext>
            </a:extLst>
          </p:cNvPr>
          <p:cNvSpPr>
            <a:spLocks noGrp="1"/>
          </p:cNvSpPr>
          <p:nvPr>
            <p:ph type="body" idx="16"/>
          </p:nvPr>
        </p:nvSpPr>
        <p:spPr>
          <a:xfrm>
            <a:off x="5891927" y="1507551"/>
            <a:ext cx="2880000" cy="360000"/>
          </a:xfrm>
        </p:spPr>
        <p:txBody>
          <a:bodyPr anchor="t" anchorCtr="0"/>
          <a:lstStyle>
            <a:lvl1pPr marL="0" indent="0">
              <a:lnSpc>
                <a:spcPct val="100000"/>
              </a:lnSpc>
              <a:buNone/>
              <a:defRPr sz="1200" b="0" cap="all" spc="10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2" name="logo placeholder white">
            <a:extLst>
              <a:ext uri="{FF2B5EF4-FFF2-40B4-BE49-F238E27FC236}">
                <a16:creationId xmlns:a16="http://schemas.microsoft.com/office/drawing/2014/main" id="{3DE755F3-9F3D-FA53-9A94-CFFA43974D1C}"/>
              </a:ext>
            </a:extLst>
          </p:cNvPr>
          <p:cNvSpPr>
            <a:spLocks noGrp="1" noChangeAspect="1"/>
          </p:cNvSpPr>
          <p:nvPr>
            <p:ph type="pic" sz="quarter" idx="66" hasCustomPrompt="1"/>
          </p:nvPr>
        </p:nvSpPr>
        <p:spPr>
          <a:xfrm>
            <a:off x="5890302" y="441936"/>
            <a:ext cx="2160000" cy="900000"/>
          </a:xfrm>
          <a:prstGeom prst="roundRect">
            <a:avLst>
              <a:gd name="adj" fmla="val 12587"/>
            </a:avLst>
          </a:prstGeom>
          <a:solidFill>
            <a:schemeClr val="bg1"/>
          </a:solidFill>
        </p:spPr>
        <p:txBody>
          <a:bodyPr/>
          <a:lstStyle/>
          <a:p>
            <a:pPr marL="0" marR="0" lvl="0" indent="0" algn="l" defTabSz="914400" rtl="0" eaLnBrk="1" fontAlgn="auto" latinLnBrk="0" hangingPunct="1">
              <a:lnSpc>
                <a:spcPts val="1800"/>
              </a:lnSpc>
              <a:spcBef>
                <a:spcPts val="300"/>
              </a:spcBef>
              <a:spcAft>
                <a:spcPts val="300"/>
              </a:spcAft>
              <a:buClr>
                <a:schemeClr val="accent2"/>
              </a:buClr>
              <a:buSzPct val="100000"/>
              <a:buFont typeface="Verdana" panose="020B0604030504040204" pitchFamily="34" charset="0"/>
              <a:buNone/>
              <a:tabLst/>
              <a:defRPr/>
            </a:pPr>
            <a:r>
              <a:rPr lang="en-US" dirty="0"/>
              <a:t> </a:t>
            </a:r>
          </a:p>
        </p:txBody>
      </p:sp>
      <p:sp>
        <p:nvSpPr>
          <p:cNvPr id="13" name="customer logo">
            <a:extLst>
              <a:ext uri="{FF2B5EF4-FFF2-40B4-BE49-F238E27FC236}">
                <a16:creationId xmlns:a16="http://schemas.microsoft.com/office/drawing/2014/main" id="{9FF0D743-933C-8EB2-55C0-BB3DD8567E31}"/>
              </a:ext>
            </a:extLst>
          </p:cNvPr>
          <p:cNvSpPr>
            <a:spLocks noGrp="1" noChangeAspect="1"/>
          </p:cNvSpPr>
          <p:nvPr>
            <p:ph type="pic" sz="quarter" idx="46" hasCustomPrompt="1"/>
          </p:nvPr>
        </p:nvSpPr>
        <p:spPr>
          <a:xfrm>
            <a:off x="6106302" y="603936"/>
            <a:ext cx="1728000" cy="576000"/>
          </a:xfrm>
          <a:prstGeom prst="roundRect">
            <a:avLst>
              <a:gd name="adj" fmla="val 7414"/>
            </a:avLst>
          </a:prstGeom>
          <a:noFill/>
        </p:spPr>
        <p:txBody>
          <a:bodyPr anchor="ctr" anchorCtr="1">
            <a:noAutofit/>
          </a:bodyPr>
          <a:lstStyle>
            <a:lvl1pPr algn="ctr">
              <a:defRPr/>
            </a:lvl1pPr>
          </a:lstStyle>
          <a:p>
            <a:pPr marL="0" marR="0" lvl="0" indent="0" algn="l" defTabSz="914400" rtl="0" eaLnBrk="1" fontAlgn="auto" latinLnBrk="0" hangingPunct="1">
              <a:lnSpc>
                <a:spcPts val="1800"/>
              </a:lnSpc>
              <a:spcBef>
                <a:spcPts val="300"/>
              </a:spcBef>
              <a:spcAft>
                <a:spcPts val="300"/>
              </a:spcAft>
              <a:buClr>
                <a:schemeClr val="accent2"/>
              </a:buClr>
              <a:buSzPct val="100000"/>
              <a:buFont typeface="Verdana" panose="020B0604030504040204" pitchFamily="34" charset="0"/>
              <a:buNone/>
              <a:tabLst/>
              <a:defRPr/>
            </a:pPr>
            <a:r>
              <a:rPr lang="de-DE" dirty="0"/>
              <a:t> CUSTOMER LOGO</a:t>
            </a:r>
            <a:endParaRPr lang="en-US" dirty="0"/>
          </a:p>
        </p:txBody>
      </p:sp>
      <p:sp>
        <p:nvSpPr>
          <p:cNvPr id="11" name="content">
            <a:extLst>
              <a:ext uri="{FF2B5EF4-FFF2-40B4-BE49-F238E27FC236}">
                <a16:creationId xmlns:a16="http://schemas.microsoft.com/office/drawing/2014/main" id="{55460CD8-7F20-3092-8A14-190F979D7794}"/>
              </a:ext>
            </a:extLst>
          </p:cNvPr>
          <p:cNvSpPr>
            <a:spLocks noGrp="1"/>
          </p:cNvSpPr>
          <p:nvPr>
            <p:ph sz="quarter" idx="15"/>
          </p:nvPr>
        </p:nvSpPr>
        <p:spPr>
          <a:xfrm>
            <a:off x="539999" y="1989138"/>
            <a:ext cx="4680000" cy="4166862"/>
          </a:xfrm>
          <a:noFill/>
        </p:spPr>
        <p:txBody>
          <a:bodyPr vert="horz" lIns="0" tIns="0" rIns="360000" bIns="0" rtlCol="0">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400" dirty="0" smtClean="0"/>
            </a:lvl5pPr>
            <a:lvl6pPr>
              <a:defRPr lang="en-US" sz="1200" dirty="0" smtClean="0"/>
            </a:lvl6pPr>
            <a:lvl7pPr>
              <a:defRPr lang="en-US" sz="1200" dirty="0" smtClean="0"/>
            </a:lvl7pPr>
            <a:lvl8pPr>
              <a:defRPr lang="en-US" sz="1200" dirty="0" smtClean="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1" name="title">
            <a:extLst>
              <a:ext uri="{FF2B5EF4-FFF2-40B4-BE49-F238E27FC236}">
                <a16:creationId xmlns:a16="http://schemas.microsoft.com/office/drawing/2014/main" id="{24D79DE1-5191-A9D7-9EAB-2EC78ABFA849}"/>
              </a:ext>
            </a:extLst>
          </p:cNvPr>
          <p:cNvSpPr>
            <a:spLocks noGrp="1"/>
          </p:cNvSpPr>
          <p:nvPr>
            <p:ph type="title"/>
          </p:nvPr>
        </p:nvSpPr>
        <p:spPr>
          <a:xfrm>
            <a:off x="540000" y="622301"/>
            <a:ext cx="4680000" cy="648000"/>
          </a:xfrm>
        </p:spPr>
        <p:txBody>
          <a:bodyPr vert="horz"/>
          <a:lstStyle/>
          <a:p>
            <a:r>
              <a:rPr lang="de-DE"/>
              <a:t>Mastertitelformat bearbeiten</a:t>
            </a:r>
            <a:endParaRPr lang="en-US"/>
          </a:p>
        </p:txBody>
      </p:sp>
      <p:sp>
        <p:nvSpPr>
          <p:cNvPr id="16" name="navigation">
            <a:extLst>
              <a:ext uri="{FF2B5EF4-FFF2-40B4-BE49-F238E27FC236}">
                <a16:creationId xmlns:a16="http://schemas.microsoft.com/office/drawing/2014/main" id="{756EB541-0893-E536-3461-F1B4F0BC3B3C}"/>
              </a:ext>
            </a:extLst>
          </p:cNvPr>
          <p:cNvSpPr>
            <a:spLocks noGrp="1"/>
          </p:cNvSpPr>
          <p:nvPr>
            <p:ph type="body" sz="quarter" idx="14"/>
          </p:nvPr>
        </p:nvSpPr>
        <p:spPr>
          <a:xfrm>
            <a:off x="576000" y="396000"/>
            <a:ext cx="4680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096325738"/>
      </p:ext>
    </p:extLst>
  </p:cSld>
  <p:clrMapOvr>
    <a:masterClrMapping/>
  </p:clrMapOvr>
  <p:extLst>
    <p:ext uri="{DCECCB84-F9BA-43D5-87BE-67443E8EF086}">
      <p15:sldGuideLst xmlns:p15="http://schemas.microsoft.com/office/powerpoint/2012/main">
        <p15:guide id="2" orient="horz" pos="125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  024 : 3 icon-circles : 3 content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10626755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slide number">
            <a:extLst>
              <a:ext uri="{FF2B5EF4-FFF2-40B4-BE49-F238E27FC236}">
                <a16:creationId xmlns:a16="http://schemas.microsoft.com/office/drawing/2014/main" id="{D9B987B5-FC87-07A0-EE60-B25D4CECC194}"/>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9" name="footer">
            <a:extLst>
              <a:ext uri="{FF2B5EF4-FFF2-40B4-BE49-F238E27FC236}">
                <a16:creationId xmlns:a16="http://schemas.microsoft.com/office/drawing/2014/main" id="{0E22014F-C60E-A5F2-3D35-B99352051E80}"/>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20" name="date">
            <a:extLst>
              <a:ext uri="{FF2B5EF4-FFF2-40B4-BE49-F238E27FC236}">
                <a16:creationId xmlns:a16="http://schemas.microsoft.com/office/drawing/2014/main" id="{B9DDA708-6115-B505-1604-CB18C57492FB}"/>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6" name="content 3">
            <a:extLst>
              <a:ext uri="{FF2B5EF4-FFF2-40B4-BE49-F238E27FC236}">
                <a16:creationId xmlns:a16="http://schemas.microsoft.com/office/drawing/2014/main" id="{B5886103-0D8E-5D01-3B87-1FDDA2E05BE4}"/>
              </a:ext>
            </a:extLst>
          </p:cNvPr>
          <p:cNvSpPr>
            <a:spLocks noGrp="1"/>
          </p:cNvSpPr>
          <p:nvPr>
            <p:ph sz="quarter" idx="25"/>
          </p:nvPr>
        </p:nvSpPr>
        <p:spPr>
          <a:xfrm>
            <a:off x="8299890" y="3420000"/>
            <a:ext cx="2736000" cy="2736500"/>
          </a:xfrm>
          <a:prstGeom prst="rect">
            <a:avLst/>
          </a:prstGeom>
          <a:noFill/>
        </p:spPr>
        <p:txBody>
          <a:bodyPr vert="horz" lIns="0" tIns="0" rIns="0" bIns="0" rtlCol="0" anchor="t" anchorCtr="0">
            <a:noAutofit/>
          </a:bodyPr>
          <a:lstStyle>
            <a:lvl1pPr algn="l">
              <a:defRPr lang="en-US" sz="1400" dirty="0"/>
            </a:lvl1pPr>
            <a:lvl2pPr algn="l">
              <a:defRPr lang="en-US" sz="1400" dirty="0"/>
            </a:lvl2pPr>
            <a:lvl3pPr algn="l">
              <a:defRPr lang="en-US" sz="1400" dirty="0"/>
            </a:lvl3pPr>
            <a:lvl4pPr algn="l">
              <a:defRPr lang="en-US" sz="1400" dirty="0"/>
            </a:lvl4pPr>
            <a:lvl5pPr algn="l">
              <a:defRPr lang="nl-NL" sz="1400" noProof="0" dirty="0"/>
            </a:lvl5pPr>
            <a:lvl6pPr algn="l">
              <a:defRPr lang="nl-NL" sz="1400" noProof="0" dirty="0"/>
            </a:lvl6pPr>
            <a:lvl7pPr algn="l">
              <a:defRPr lang="nl-NL" sz="1400" noProof="0" dirty="0"/>
            </a:lvl7pPr>
            <a:lvl8pPr algn="l">
              <a:defRPr lang="nl-NL" sz="1400" noProof="0" dirty="0"/>
            </a:lvl8pPr>
            <a:lvl9pPr algn="l">
              <a:defRPr lang="nl-NL" sz="14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9" name="circle 3">
            <a:extLst>
              <a:ext uri="{FF2B5EF4-FFF2-40B4-BE49-F238E27FC236}">
                <a16:creationId xmlns:a16="http://schemas.microsoft.com/office/drawing/2014/main" id="{03E6616D-6BE5-1F0D-0C0A-EDEE8E74F894}"/>
              </a:ext>
            </a:extLst>
          </p:cNvPr>
          <p:cNvSpPr>
            <a:spLocks noGrp="1"/>
          </p:cNvSpPr>
          <p:nvPr>
            <p:ph type="body" idx="45" hasCustomPrompt="1"/>
          </p:nvPr>
        </p:nvSpPr>
        <p:spPr>
          <a:xfrm>
            <a:off x="9037890" y="1719500"/>
            <a:ext cx="1260000" cy="1260000"/>
          </a:xfrm>
          <a:prstGeom prst="ellipse">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anchor="ctr"/>
          <a:lstStyle>
            <a:lvl1pPr marL="0" indent="0" algn="ctr">
              <a:lnSpc>
                <a:spcPts val="1400"/>
              </a:lnSpc>
              <a:spcBef>
                <a:spcPts val="0"/>
              </a:spcBef>
              <a:spcAft>
                <a:spcPts val="0"/>
              </a:spcAft>
              <a:buNone/>
              <a:defRPr sz="12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a:t>
            </a:r>
          </a:p>
        </p:txBody>
      </p:sp>
      <p:sp>
        <p:nvSpPr>
          <p:cNvPr id="29" name="Icon-placeholder 3">
            <a:extLst>
              <a:ext uri="{FF2B5EF4-FFF2-40B4-BE49-F238E27FC236}">
                <a16:creationId xmlns:a16="http://schemas.microsoft.com/office/drawing/2014/main" id="{C60ADAF8-2C7E-52B4-A639-798B1160C641}"/>
              </a:ext>
            </a:extLst>
          </p:cNvPr>
          <p:cNvSpPr>
            <a:spLocks noGrp="1"/>
          </p:cNvSpPr>
          <p:nvPr>
            <p:ph sz="quarter" idx="35"/>
          </p:nvPr>
        </p:nvSpPr>
        <p:spPr>
          <a:xfrm>
            <a:off x="9397890" y="207965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4" name="content 2">
            <a:extLst>
              <a:ext uri="{FF2B5EF4-FFF2-40B4-BE49-F238E27FC236}">
                <a16:creationId xmlns:a16="http://schemas.microsoft.com/office/drawing/2014/main" id="{0F189F99-D754-4356-5E4B-0F553CC9C353}"/>
              </a:ext>
            </a:extLst>
          </p:cNvPr>
          <p:cNvSpPr>
            <a:spLocks noGrp="1"/>
          </p:cNvSpPr>
          <p:nvPr>
            <p:ph sz="quarter" idx="24"/>
          </p:nvPr>
        </p:nvSpPr>
        <p:spPr>
          <a:xfrm>
            <a:off x="4728000" y="3420000"/>
            <a:ext cx="2736000" cy="2736500"/>
          </a:xfrm>
          <a:prstGeom prst="rect">
            <a:avLst/>
          </a:prstGeom>
          <a:noFill/>
        </p:spPr>
        <p:txBody>
          <a:bodyPr vert="horz" lIns="0" tIns="0" rIns="0" bIns="0" rtlCol="0" anchor="t" anchorCtr="0">
            <a:noAutofit/>
          </a:bodyPr>
          <a:lstStyle>
            <a:lvl1pPr algn="l">
              <a:defRPr lang="en-US" sz="1400" dirty="0"/>
            </a:lvl1pPr>
            <a:lvl2pPr algn="l">
              <a:defRPr lang="en-US" sz="1400" dirty="0"/>
            </a:lvl2pPr>
            <a:lvl3pPr algn="l">
              <a:defRPr lang="en-US" sz="1400" dirty="0"/>
            </a:lvl3pPr>
            <a:lvl4pPr algn="l">
              <a:defRPr lang="en-US" sz="1400" dirty="0"/>
            </a:lvl4pPr>
            <a:lvl5pPr algn="l">
              <a:defRPr lang="nl-NL" sz="1400" noProof="0" dirty="0"/>
            </a:lvl5pPr>
            <a:lvl6pPr algn="l">
              <a:defRPr lang="nl-NL" sz="1400" noProof="0" dirty="0"/>
            </a:lvl6pPr>
            <a:lvl7pPr algn="l">
              <a:defRPr lang="nl-NL" sz="1400" noProof="0" dirty="0"/>
            </a:lvl7pPr>
            <a:lvl8pPr algn="l">
              <a:defRPr lang="nl-NL" sz="1400" noProof="0" dirty="0"/>
            </a:lvl8pPr>
            <a:lvl9pPr algn="l">
              <a:defRPr lang="nl-NL" sz="14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circle 2">
            <a:extLst>
              <a:ext uri="{FF2B5EF4-FFF2-40B4-BE49-F238E27FC236}">
                <a16:creationId xmlns:a16="http://schemas.microsoft.com/office/drawing/2014/main" id="{734287B7-FF2C-081C-D1AE-E5AAC79579AE}"/>
              </a:ext>
            </a:extLst>
          </p:cNvPr>
          <p:cNvSpPr>
            <a:spLocks noGrp="1"/>
          </p:cNvSpPr>
          <p:nvPr>
            <p:ph type="body" idx="44" hasCustomPrompt="1"/>
          </p:nvPr>
        </p:nvSpPr>
        <p:spPr>
          <a:xfrm>
            <a:off x="5466000" y="1719500"/>
            <a:ext cx="1260000" cy="1260000"/>
          </a:xfrm>
          <a:prstGeom prst="ellipse">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anchor="ctr"/>
          <a:lstStyle>
            <a:lvl1pPr marL="0" indent="0" algn="ctr">
              <a:lnSpc>
                <a:spcPts val="1400"/>
              </a:lnSpc>
              <a:spcBef>
                <a:spcPts val="0"/>
              </a:spcBef>
              <a:spcAft>
                <a:spcPts val="0"/>
              </a:spcAft>
              <a:buNone/>
              <a:defRPr sz="12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a:t>
            </a:r>
          </a:p>
        </p:txBody>
      </p:sp>
      <p:sp>
        <p:nvSpPr>
          <p:cNvPr id="25" name="Icon-placeholder 2">
            <a:extLst>
              <a:ext uri="{FF2B5EF4-FFF2-40B4-BE49-F238E27FC236}">
                <a16:creationId xmlns:a16="http://schemas.microsoft.com/office/drawing/2014/main" id="{2E85AA86-5649-E89A-22E5-F7FE994FA4CF}"/>
              </a:ext>
            </a:extLst>
          </p:cNvPr>
          <p:cNvSpPr>
            <a:spLocks noGrp="1"/>
          </p:cNvSpPr>
          <p:nvPr>
            <p:ph sz="quarter" idx="33"/>
          </p:nvPr>
        </p:nvSpPr>
        <p:spPr>
          <a:xfrm>
            <a:off x="5826000" y="207965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3" name="content 1">
            <a:extLst>
              <a:ext uri="{FF2B5EF4-FFF2-40B4-BE49-F238E27FC236}">
                <a16:creationId xmlns:a16="http://schemas.microsoft.com/office/drawing/2014/main" id="{77A29EE5-2B1C-3EC4-6F36-6ECBC9D69F26}"/>
              </a:ext>
            </a:extLst>
          </p:cNvPr>
          <p:cNvSpPr>
            <a:spLocks noGrp="1"/>
          </p:cNvSpPr>
          <p:nvPr>
            <p:ph sz="quarter" idx="22"/>
          </p:nvPr>
        </p:nvSpPr>
        <p:spPr>
          <a:xfrm>
            <a:off x="1156110" y="3420000"/>
            <a:ext cx="2736000" cy="2736500"/>
          </a:xfrm>
          <a:prstGeom prst="rect">
            <a:avLst/>
          </a:prstGeom>
          <a:noFill/>
        </p:spPr>
        <p:txBody>
          <a:bodyPr vert="horz" lIns="0" tIns="0" rIns="0" bIns="0" rtlCol="0" anchor="t" anchorCtr="0">
            <a:noAutofit/>
          </a:bodyPr>
          <a:lstStyle>
            <a:lvl1pPr algn="l">
              <a:defRPr lang="en-US" sz="1400" dirty="0"/>
            </a:lvl1pPr>
            <a:lvl2pPr algn="l">
              <a:defRPr lang="en-US" sz="1400" dirty="0"/>
            </a:lvl2pPr>
            <a:lvl3pPr algn="l">
              <a:defRPr lang="en-US" sz="1400" dirty="0"/>
            </a:lvl3pPr>
            <a:lvl4pPr algn="l">
              <a:defRPr lang="en-US" sz="1400" dirty="0"/>
            </a:lvl4pPr>
            <a:lvl5pPr algn="l">
              <a:defRPr lang="nl-NL" sz="1400" noProof="0" dirty="0"/>
            </a:lvl5pPr>
            <a:lvl6pPr algn="l">
              <a:defRPr lang="nl-NL" sz="1400" noProof="0" dirty="0"/>
            </a:lvl6pPr>
            <a:lvl7pPr algn="l">
              <a:defRPr lang="nl-NL" sz="1400" noProof="0" dirty="0"/>
            </a:lvl7pPr>
            <a:lvl8pPr algn="l">
              <a:defRPr lang="nl-NL" sz="1400" noProof="0" dirty="0"/>
            </a:lvl8pPr>
            <a:lvl9pPr algn="l">
              <a:defRPr lang="nl-NL" sz="14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6" name="circle 1">
            <a:extLst>
              <a:ext uri="{FF2B5EF4-FFF2-40B4-BE49-F238E27FC236}">
                <a16:creationId xmlns:a16="http://schemas.microsoft.com/office/drawing/2014/main" id="{CF9B3468-8D83-E9F3-7B03-E73CD41ECE15}"/>
              </a:ext>
            </a:extLst>
          </p:cNvPr>
          <p:cNvSpPr>
            <a:spLocks noGrp="1"/>
          </p:cNvSpPr>
          <p:nvPr>
            <p:ph type="body" idx="43" hasCustomPrompt="1"/>
          </p:nvPr>
        </p:nvSpPr>
        <p:spPr>
          <a:xfrm>
            <a:off x="1894110" y="1719500"/>
            <a:ext cx="1260000" cy="1260000"/>
          </a:xfrm>
          <a:prstGeom prst="ellipse">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anchor="ctr"/>
          <a:lstStyle>
            <a:lvl1pPr marL="0" indent="0" algn="ctr">
              <a:lnSpc>
                <a:spcPts val="1400"/>
              </a:lnSpc>
              <a:spcBef>
                <a:spcPts val="0"/>
              </a:spcBef>
              <a:spcAft>
                <a:spcPts val="0"/>
              </a:spcAft>
              <a:buNone/>
              <a:defRPr sz="12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a:t>
            </a:r>
          </a:p>
        </p:txBody>
      </p:sp>
      <p:sp>
        <p:nvSpPr>
          <p:cNvPr id="21" name="Icon-placeholder 1">
            <a:extLst>
              <a:ext uri="{FF2B5EF4-FFF2-40B4-BE49-F238E27FC236}">
                <a16:creationId xmlns:a16="http://schemas.microsoft.com/office/drawing/2014/main" id="{58129E42-8DEF-4ABF-4EC7-0503FD820234}"/>
              </a:ext>
            </a:extLst>
          </p:cNvPr>
          <p:cNvSpPr>
            <a:spLocks noGrp="1"/>
          </p:cNvSpPr>
          <p:nvPr>
            <p:ph sz="quarter" idx="23"/>
          </p:nvPr>
        </p:nvSpPr>
        <p:spPr>
          <a:xfrm>
            <a:off x="2254110" y="207965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2" name="navigation">
            <a:extLst>
              <a:ext uri="{FF2B5EF4-FFF2-40B4-BE49-F238E27FC236}">
                <a16:creationId xmlns:a16="http://schemas.microsoft.com/office/drawing/2014/main" id="{7A299E29-D08F-1AB7-8A5E-A0AE864F90F6}"/>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861902876"/>
      </p:ext>
    </p:extLst>
  </p:cSld>
  <p:clrMapOvr>
    <a:masterClrMapping/>
  </p:clrMapOvr>
  <p:extLst>
    <p:ext uri="{DCECCB84-F9BA-43D5-87BE-67443E8EF086}">
      <p15:sldGuideLst xmlns:p15="http://schemas.microsoft.com/office/powerpoint/2012/main">
        <p15:guide id="1" orient="horz" pos="1480">
          <p15:clr>
            <a:srgbClr val="FBAE40"/>
          </p15:clr>
        </p15:guide>
        <p15:guide id="2" orient="horz" pos="2160">
          <p15:clr>
            <a:srgbClr val="FBAE40"/>
          </p15:clr>
        </p15:guide>
        <p15:guide id="3"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  025 : 4 text boxes : Icon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3356964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slide number">
            <a:extLst>
              <a:ext uri="{FF2B5EF4-FFF2-40B4-BE49-F238E27FC236}">
                <a16:creationId xmlns:a16="http://schemas.microsoft.com/office/drawing/2014/main" id="{C9BA3CE1-F4C3-2C3D-C372-01096BC0A071}"/>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2" name="footer">
            <a:extLst>
              <a:ext uri="{FF2B5EF4-FFF2-40B4-BE49-F238E27FC236}">
                <a16:creationId xmlns:a16="http://schemas.microsoft.com/office/drawing/2014/main" id="{9C96A835-E90E-5839-1566-B47381500907}"/>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4" name="date">
            <a:extLst>
              <a:ext uri="{FF2B5EF4-FFF2-40B4-BE49-F238E27FC236}">
                <a16:creationId xmlns:a16="http://schemas.microsoft.com/office/drawing/2014/main" id="{61BC8F3A-DE2E-C831-0500-7FA96995AB4D}"/>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13" name="text">
            <a:extLst>
              <a:ext uri="{FF2B5EF4-FFF2-40B4-BE49-F238E27FC236}">
                <a16:creationId xmlns:a16="http://schemas.microsoft.com/office/drawing/2014/main" id="{A1FE09D6-F50B-58D0-9D25-2A26AF1045C4}"/>
              </a:ext>
            </a:extLst>
          </p:cNvPr>
          <p:cNvSpPr>
            <a:spLocks noGrp="1"/>
          </p:cNvSpPr>
          <p:nvPr>
            <p:ph type="body" idx="1"/>
          </p:nvPr>
        </p:nvSpPr>
        <p:spPr>
          <a:xfrm>
            <a:off x="544530" y="1476000"/>
            <a:ext cx="11083470" cy="1440000"/>
          </a:xfrm>
          <a:prstGeom prst="roundRect">
            <a:avLst>
              <a:gd name="adj" fmla="val 5828"/>
            </a:avLst>
          </a:prstGeom>
          <a:gradFill>
            <a:gsLst>
              <a:gs pos="0">
                <a:srgbClr val="FF4B4B"/>
              </a:gs>
              <a:gs pos="100000">
                <a:srgbClr val="FF744F"/>
              </a:gs>
            </a:gsLst>
            <a:lin ang="18900000" scaled="0"/>
          </a:gradFill>
          <a:ln w="3175">
            <a:solidFill>
              <a:schemeClr val="accent4">
                <a:lumMod val="90000"/>
              </a:schemeClr>
            </a:solidFill>
          </a:ln>
          <a:effectLst>
            <a:outerShdw blurRad="63500" algn="ctr" rotWithShape="0">
              <a:schemeClr val="accent4">
                <a:alpha val="50000"/>
              </a:schemeClr>
            </a:outerShdw>
          </a:effectLst>
        </p:spPr>
        <p:txBody>
          <a:bodyPr vert="horz" lIns="0" tIns="288000" rIns="0" bIns="0" rtlCol="0" anchor="t" anchorCtr="1">
            <a:noAutofit/>
          </a:bodyPr>
          <a:lstStyle>
            <a:lvl1pPr>
              <a:defRPr lang="en-US" sz="1800" dirty="0">
                <a:solidFill>
                  <a:schemeClr val="bg1"/>
                </a:solidFill>
                <a:latin typeface="+mj-lt"/>
              </a:defRPr>
            </a:lvl1pPr>
          </a:lstStyle>
          <a:p>
            <a:pPr lvl="0" algn="ctr"/>
            <a:r>
              <a:rPr lang="de-DE"/>
              <a:t>Mastertextformat bearbeiten</a:t>
            </a:r>
          </a:p>
        </p:txBody>
      </p:sp>
      <p:sp>
        <p:nvSpPr>
          <p:cNvPr id="38" name="text 4">
            <a:extLst>
              <a:ext uri="{FF2B5EF4-FFF2-40B4-BE49-F238E27FC236}">
                <a16:creationId xmlns:a16="http://schemas.microsoft.com/office/drawing/2014/main" id="{766A6541-969C-FB7D-0491-0D3E07636CF8}"/>
              </a:ext>
            </a:extLst>
          </p:cNvPr>
          <p:cNvSpPr>
            <a:spLocks noGrp="1"/>
          </p:cNvSpPr>
          <p:nvPr>
            <p:ph type="body" sz="quarter" idx="35"/>
          </p:nvPr>
        </p:nvSpPr>
        <p:spPr>
          <a:xfrm>
            <a:off x="8729180" y="2412000"/>
            <a:ext cx="2340000" cy="3600000"/>
          </a:xfrm>
          <a:prstGeom prst="roundRect">
            <a:avLst>
              <a:gd name="adj" fmla="val 2115"/>
            </a:avLst>
          </a:prstGeom>
          <a:solidFill>
            <a:schemeClr val="bg1"/>
          </a:solidFill>
          <a:effectLst>
            <a:outerShdw blurRad="63500" algn="ctr" rotWithShape="0">
              <a:schemeClr val="accent4">
                <a:alpha val="50000"/>
              </a:schemeClr>
            </a:outerShdw>
          </a:effectLst>
        </p:spPr>
        <p:txBody>
          <a:bodyPr vert="horz" lIns="180000" tIns="1044000" rIns="108000" bIns="0" rtlCol="0">
            <a:noAutofit/>
          </a:bodyPr>
          <a:lstStyle>
            <a:lvl1pPr>
              <a:defRPr lang="en-US" sz="1000" dirty="0" smtClean="0"/>
            </a:lvl1pPr>
            <a:lvl2pPr>
              <a:defRPr lang="en-US" sz="1000" dirty="0" smtClean="0"/>
            </a:lvl2pPr>
            <a:lvl3pPr>
              <a:defRPr lang="en-US" sz="1000" dirty="0" smtClean="0"/>
            </a:lvl3pPr>
            <a:lvl4pPr>
              <a:defRPr lang="en-US" sz="1000" dirty="0" smtClean="0">
                <a:solidFill>
                  <a:schemeClr val="tx2"/>
                </a:solidFill>
              </a:defRPr>
            </a:lvl4pPr>
            <a:lvl5pPr>
              <a:defRPr lang="en-US" sz="1200" b="0" kern="1200" spc="40" baseline="0" noProof="0" dirty="0">
                <a:gradFill>
                  <a:gsLst>
                    <a:gs pos="0">
                      <a:srgbClr val="FF4B4B"/>
                    </a:gs>
                    <a:gs pos="99000">
                      <a:srgbClr val="FF744F"/>
                    </a:gs>
                  </a:gsLst>
                  <a:lin ang="18900000" scaled="0"/>
                </a:gradFill>
                <a:latin typeface="+mj-lt"/>
                <a:ea typeface="+mn-ea"/>
                <a:cs typeface="+mn-cs"/>
              </a:defRPr>
            </a:lvl5pPr>
            <a:lvl6pPr>
              <a:defRPr lang="en-US" sz="1000" dirty="0" smtClean="0">
                <a:solidFill>
                  <a:schemeClr val="tx2"/>
                </a:solidFill>
                <a:ea typeface="+mn-ea"/>
                <a:cs typeface="+mn-cs"/>
              </a:defRPr>
            </a:lvl6pPr>
            <a:lvl7pPr>
              <a:defRPr lang="en-US" sz="1000" b="0" baseline="0" dirty="0" smtClean="0"/>
            </a:lvl7pPr>
            <a:lvl8pPr>
              <a:defRPr lang="en-US" sz="1000" b="0" baseline="0" dirty="0" smtClean="0"/>
            </a:lvl8pPr>
            <a:lvl9pPr>
              <a:defRPr lang="en-US" sz="1000" b="0" dirty="0" smtClean="0">
                <a:latin typeface="+mn-lt"/>
                <a:cs typeface="+mn-cs"/>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5" name="Icon-placeholder">
            <a:extLst>
              <a:ext uri="{FF2B5EF4-FFF2-40B4-BE49-F238E27FC236}">
                <a16:creationId xmlns:a16="http://schemas.microsoft.com/office/drawing/2014/main" id="{A69C5009-BBB2-3F4E-2F00-D126B2AA567E}"/>
              </a:ext>
            </a:extLst>
          </p:cNvPr>
          <p:cNvSpPr>
            <a:spLocks noGrp="1"/>
          </p:cNvSpPr>
          <p:nvPr>
            <p:ph sz="quarter" idx="28"/>
          </p:nvPr>
        </p:nvSpPr>
        <p:spPr>
          <a:xfrm>
            <a:off x="8928610" y="2628000"/>
            <a:ext cx="540000" cy="540000"/>
          </a:xfrm>
        </p:spPr>
        <p:txBody>
          <a:bodyPr/>
          <a:lstStyle>
            <a:lvl1pPr>
              <a:lnSpc>
                <a:spcPts val="1400"/>
              </a:lnSpc>
              <a:defRPr lang="en-DE" sz="1000" b="0" kern="1200" baseline="0" noProof="0" dirty="0">
                <a:ln>
                  <a:solidFill>
                    <a:srgbClr val="FF4B4B"/>
                  </a:solidFill>
                </a:ln>
                <a:solidFill>
                  <a:srgbClr val="FF4B4B"/>
                </a:solidFill>
                <a:latin typeface="+mn-lt"/>
                <a:ea typeface="+mn-ea"/>
                <a:cs typeface="+mn-cs"/>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37" name="text 3">
            <a:extLst>
              <a:ext uri="{FF2B5EF4-FFF2-40B4-BE49-F238E27FC236}">
                <a16:creationId xmlns:a16="http://schemas.microsoft.com/office/drawing/2014/main" id="{4C7A74BA-677D-44AF-0C2A-FDAE4A7E8131}"/>
              </a:ext>
            </a:extLst>
          </p:cNvPr>
          <p:cNvSpPr>
            <a:spLocks noGrp="1"/>
          </p:cNvSpPr>
          <p:nvPr>
            <p:ph type="body" sz="quarter" idx="34"/>
          </p:nvPr>
        </p:nvSpPr>
        <p:spPr>
          <a:xfrm>
            <a:off x="6203454" y="2412000"/>
            <a:ext cx="2340000" cy="3600000"/>
          </a:xfrm>
          <a:prstGeom prst="roundRect">
            <a:avLst>
              <a:gd name="adj" fmla="val 2115"/>
            </a:avLst>
          </a:prstGeom>
          <a:solidFill>
            <a:schemeClr val="bg1"/>
          </a:solidFill>
          <a:effectLst>
            <a:outerShdw blurRad="63500" algn="ctr" rotWithShape="0">
              <a:schemeClr val="accent4">
                <a:alpha val="50000"/>
              </a:schemeClr>
            </a:outerShdw>
          </a:effectLst>
        </p:spPr>
        <p:txBody>
          <a:bodyPr vert="horz" lIns="180000" tIns="1044000" rIns="108000" bIns="0" rtlCol="0">
            <a:noAutofit/>
          </a:bodyPr>
          <a:lstStyle>
            <a:lvl1pPr>
              <a:defRPr lang="en-US" sz="1000" dirty="0" smtClean="0"/>
            </a:lvl1pPr>
            <a:lvl2pPr>
              <a:defRPr lang="en-US" sz="1000" dirty="0" smtClean="0"/>
            </a:lvl2pPr>
            <a:lvl3pPr>
              <a:defRPr lang="en-US" sz="1000" dirty="0" smtClean="0"/>
            </a:lvl3pPr>
            <a:lvl4pPr>
              <a:defRPr lang="en-US" sz="1000" dirty="0" smtClean="0">
                <a:solidFill>
                  <a:schemeClr val="tx2"/>
                </a:solidFill>
              </a:defRPr>
            </a:lvl4pPr>
            <a:lvl5pPr>
              <a:defRPr lang="en-US" sz="1200" b="0" kern="1200" spc="40" baseline="0" noProof="0" dirty="0">
                <a:gradFill>
                  <a:gsLst>
                    <a:gs pos="0">
                      <a:srgbClr val="FF4B4B"/>
                    </a:gs>
                    <a:gs pos="99000">
                      <a:srgbClr val="FF744F"/>
                    </a:gs>
                  </a:gsLst>
                  <a:lin ang="18900000" scaled="0"/>
                </a:gradFill>
                <a:latin typeface="+mj-lt"/>
                <a:ea typeface="+mn-ea"/>
                <a:cs typeface="+mn-cs"/>
              </a:defRPr>
            </a:lvl5pPr>
            <a:lvl6pPr>
              <a:defRPr lang="en-US" sz="1000" dirty="0" smtClean="0">
                <a:solidFill>
                  <a:schemeClr val="tx2"/>
                </a:solidFill>
                <a:ea typeface="+mn-ea"/>
                <a:cs typeface="+mn-cs"/>
              </a:defRPr>
            </a:lvl6pPr>
            <a:lvl7pPr>
              <a:defRPr lang="en-US" sz="1000" b="0" baseline="0" dirty="0" smtClean="0"/>
            </a:lvl7pPr>
            <a:lvl8pPr>
              <a:defRPr lang="en-US" sz="1000" b="0" baseline="0" dirty="0" smtClean="0"/>
            </a:lvl8pPr>
            <a:lvl9pPr>
              <a:defRPr lang="en-US" sz="1000" b="0" dirty="0" smtClean="0">
                <a:latin typeface="+mn-lt"/>
                <a:cs typeface="+mn-cs"/>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4" name="Icon-placeholder">
            <a:extLst>
              <a:ext uri="{FF2B5EF4-FFF2-40B4-BE49-F238E27FC236}">
                <a16:creationId xmlns:a16="http://schemas.microsoft.com/office/drawing/2014/main" id="{59748B2D-BB1C-8085-B717-CE69ADE160FD}"/>
              </a:ext>
            </a:extLst>
          </p:cNvPr>
          <p:cNvSpPr>
            <a:spLocks noGrp="1"/>
          </p:cNvSpPr>
          <p:nvPr>
            <p:ph sz="quarter" idx="27"/>
          </p:nvPr>
        </p:nvSpPr>
        <p:spPr>
          <a:xfrm>
            <a:off x="6407294" y="2628000"/>
            <a:ext cx="540000" cy="540000"/>
          </a:xfrm>
        </p:spPr>
        <p:txBody>
          <a:bodyPr/>
          <a:lstStyle>
            <a:lvl1pPr>
              <a:lnSpc>
                <a:spcPts val="1400"/>
              </a:lnSpc>
              <a:defRPr lang="en-DE" sz="1000" b="0" kern="1200" baseline="0" noProof="0" dirty="0">
                <a:ln>
                  <a:solidFill>
                    <a:srgbClr val="FF4B4B"/>
                  </a:solidFill>
                </a:ln>
                <a:solidFill>
                  <a:srgbClr val="FF4B4B"/>
                </a:solidFill>
                <a:latin typeface="+mn-lt"/>
                <a:ea typeface="+mn-ea"/>
                <a:cs typeface="+mn-cs"/>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36" name="text 2">
            <a:extLst>
              <a:ext uri="{FF2B5EF4-FFF2-40B4-BE49-F238E27FC236}">
                <a16:creationId xmlns:a16="http://schemas.microsoft.com/office/drawing/2014/main" id="{D45F2037-8D7A-7190-BD39-9CDAA2471126}"/>
              </a:ext>
            </a:extLst>
          </p:cNvPr>
          <p:cNvSpPr>
            <a:spLocks noGrp="1"/>
          </p:cNvSpPr>
          <p:nvPr>
            <p:ph type="body" sz="quarter" idx="33"/>
          </p:nvPr>
        </p:nvSpPr>
        <p:spPr>
          <a:xfrm>
            <a:off x="3677727" y="2412000"/>
            <a:ext cx="2340000" cy="3600000"/>
          </a:xfrm>
          <a:prstGeom prst="roundRect">
            <a:avLst>
              <a:gd name="adj" fmla="val 2115"/>
            </a:avLst>
          </a:prstGeom>
          <a:solidFill>
            <a:schemeClr val="bg1"/>
          </a:solidFill>
          <a:effectLst>
            <a:outerShdw blurRad="63500" algn="ctr" rotWithShape="0">
              <a:schemeClr val="accent4">
                <a:alpha val="50000"/>
              </a:schemeClr>
            </a:outerShdw>
          </a:effectLst>
        </p:spPr>
        <p:txBody>
          <a:bodyPr vert="horz" lIns="180000" tIns="1044000" rIns="108000" bIns="0" rtlCol="0">
            <a:noAutofit/>
          </a:bodyPr>
          <a:lstStyle>
            <a:lvl1pPr>
              <a:defRPr lang="en-US" sz="1000" dirty="0" smtClean="0"/>
            </a:lvl1pPr>
            <a:lvl2pPr>
              <a:defRPr lang="en-US" sz="1000" dirty="0" smtClean="0"/>
            </a:lvl2pPr>
            <a:lvl3pPr>
              <a:defRPr lang="en-US" sz="1000" dirty="0" smtClean="0"/>
            </a:lvl3pPr>
            <a:lvl4pPr>
              <a:defRPr lang="en-US" sz="1000" dirty="0" smtClean="0">
                <a:solidFill>
                  <a:schemeClr val="tx2"/>
                </a:solidFill>
              </a:defRPr>
            </a:lvl4pPr>
            <a:lvl5pPr>
              <a:defRPr lang="en-US" sz="1200" b="0" kern="1200" spc="40" baseline="0" noProof="0" dirty="0">
                <a:gradFill>
                  <a:gsLst>
                    <a:gs pos="0">
                      <a:srgbClr val="FF4B4B"/>
                    </a:gs>
                    <a:gs pos="99000">
                      <a:srgbClr val="FF744F"/>
                    </a:gs>
                  </a:gsLst>
                  <a:lin ang="18900000" scaled="0"/>
                </a:gradFill>
                <a:latin typeface="+mj-lt"/>
                <a:ea typeface="+mn-ea"/>
                <a:cs typeface="+mn-cs"/>
              </a:defRPr>
            </a:lvl5pPr>
            <a:lvl6pPr>
              <a:defRPr lang="en-US" sz="1000" dirty="0" smtClean="0">
                <a:solidFill>
                  <a:schemeClr val="tx2"/>
                </a:solidFill>
                <a:ea typeface="+mn-ea"/>
                <a:cs typeface="+mn-cs"/>
              </a:defRPr>
            </a:lvl6pPr>
            <a:lvl7pPr>
              <a:defRPr lang="en-US" sz="1000" b="0" baseline="0" dirty="0" smtClean="0"/>
            </a:lvl7pPr>
            <a:lvl8pPr>
              <a:defRPr lang="en-US" sz="1000" b="0" baseline="0" dirty="0" smtClean="0"/>
            </a:lvl8pPr>
            <a:lvl9pPr>
              <a:defRPr lang="en-US" sz="1000" b="0" dirty="0" smtClean="0">
                <a:latin typeface="+mn-lt"/>
                <a:cs typeface="+mn-cs"/>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9" name="Icon-placeholder">
            <a:extLst>
              <a:ext uri="{FF2B5EF4-FFF2-40B4-BE49-F238E27FC236}">
                <a16:creationId xmlns:a16="http://schemas.microsoft.com/office/drawing/2014/main" id="{EAC3B973-5857-335C-D82C-09706AD0D92F}"/>
              </a:ext>
            </a:extLst>
          </p:cNvPr>
          <p:cNvSpPr>
            <a:spLocks noGrp="1"/>
          </p:cNvSpPr>
          <p:nvPr>
            <p:ph sz="quarter" idx="24"/>
          </p:nvPr>
        </p:nvSpPr>
        <p:spPr>
          <a:xfrm>
            <a:off x="3885978" y="2628000"/>
            <a:ext cx="540000" cy="540000"/>
          </a:xfrm>
        </p:spPr>
        <p:txBody>
          <a:bodyPr/>
          <a:lstStyle>
            <a:lvl1pPr>
              <a:lnSpc>
                <a:spcPts val="1400"/>
              </a:lnSpc>
              <a:defRPr lang="en-US" sz="1000" b="0" kern="1200" baseline="0" noProof="0" dirty="0">
                <a:ln>
                  <a:solidFill>
                    <a:srgbClr val="FF4B4B"/>
                  </a:solidFill>
                </a:ln>
                <a:solidFill>
                  <a:srgbClr val="FF4B4B"/>
                </a:solidFill>
                <a:latin typeface="+mn-lt"/>
                <a:ea typeface="+mn-ea"/>
                <a:cs typeface="+mn-cs"/>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35" name="text 1">
            <a:extLst>
              <a:ext uri="{FF2B5EF4-FFF2-40B4-BE49-F238E27FC236}">
                <a16:creationId xmlns:a16="http://schemas.microsoft.com/office/drawing/2014/main" id="{927C191B-A08F-85D5-D2F2-99828DB99C61}"/>
              </a:ext>
            </a:extLst>
          </p:cNvPr>
          <p:cNvSpPr>
            <a:spLocks noGrp="1"/>
          </p:cNvSpPr>
          <p:nvPr>
            <p:ph type="body" sz="quarter" idx="29"/>
          </p:nvPr>
        </p:nvSpPr>
        <p:spPr>
          <a:xfrm>
            <a:off x="1152000" y="2412000"/>
            <a:ext cx="2340000" cy="3600000"/>
          </a:xfrm>
          <a:prstGeom prst="roundRect">
            <a:avLst>
              <a:gd name="adj" fmla="val 2115"/>
            </a:avLst>
          </a:prstGeom>
          <a:solidFill>
            <a:schemeClr val="bg1"/>
          </a:solidFill>
          <a:effectLst>
            <a:outerShdw blurRad="63500" algn="ctr" rotWithShape="0">
              <a:schemeClr val="accent4">
                <a:alpha val="50000"/>
              </a:schemeClr>
            </a:outerShdw>
          </a:effectLst>
        </p:spPr>
        <p:txBody>
          <a:bodyPr lIns="180000" tIns="1044000" rIns="108000"/>
          <a:lstStyle>
            <a:lvl1pPr>
              <a:defRPr sz="1000">
                <a:latin typeface="+mn-lt"/>
              </a:defRPr>
            </a:lvl1pPr>
            <a:lvl2pPr>
              <a:defRPr sz="1000">
                <a:latin typeface="+mn-lt"/>
              </a:defRPr>
            </a:lvl2pPr>
            <a:lvl3pPr>
              <a:defRPr sz="1000">
                <a:latin typeface="+mn-lt"/>
              </a:defRPr>
            </a:lvl3pPr>
            <a:lvl4pPr>
              <a:defRPr sz="1000">
                <a:solidFill>
                  <a:schemeClr val="tx2"/>
                </a:solidFill>
                <a:latin typeface="+mn-lt"/>
              </a:defRPr>
            </a:lvl4pPr>
            <a:lvl5pPr>
              <a:defRPr lang="en-US" sz="1200" b="0" kern="1200" spc="40" baseline="0" noProof="0" dirty="0">
                <a:gradFill>
                  <a:gsLst>
                    <a:gs pos="0">
                      <a:srgbClr val="FF4B4B"/>
                    </a:gs>
                    <a:gs pos="99000">
                      <a:srgbClr val="FF744F"/>
                    </a:gs>
                  </a:gsLst>
                  <a:lin ang="18900000" scaled="0"/>
                </a:gradFill>
                <a:latin typeface="+mj-lt"/>
                <a:ea typeface="+mn-ea"/>
                <a:cs typeface="+mn-cs"/>
              </a:defRPr>
            </a:lvl5pPr>
            <a:lvl6pPr>
              <a:defRPr lang="en-US" sz="1000" b="0" kern="1200" baseline="0" noProof="0" dirty="0" smtClean="0">
                <a:solidFill>
                  <a:schemeClr val="tx2"/>
                </a:solidFill>
                <a:latin typeface="+mn-lt"/>
                <a:ea typeface="+mn-ea"/>
                <a:cs typeface="+mn-cs"/>
              </a:defRPr>
            </a:lvl6pPr>
            <a:lvl7pPr>
              <a:defRPr lang="en-US" sz="1000" b="0" kern="1200" baseline="0" noProof="0" dirty="0" smtClean="0">
                <a:solidFill>
                  <a:schemeClr val="tx2"/>
                </a:solidFill>
                <a:latin typeface="+mn-lt"/>
                <a:ea typeface="+mn-ea"/>
                <a:cs typeface="+mn-cs"/>
              </a:defRPr>
            </a:lvl7pPr>
            <a:lvl8pPr>
              <a:defRPr lang="en-US" sz="1000" b="0" kern="1200" baseline="0" noProof="0" dirty="0" smtClean="0">
                <a:solidFill>
                  <a:schemeClr val="tx2"/>
                </a:solidFill>
                <a:latin typeface="+mn-lt"/>
                <a:ea typeface="+mn-ea"/>
                <a:cs typeface="+mn-cs"/>
              </a:defRPr>
            </a:lvl8pPr>
            <a:lvl9pPr>
              <a:defRPr lang="en-US" sz="1000" b="0" kern="1200" baseline="0" noProof="0" dirty="0" smtClean="0">
                <a:solidFill>
                  <a:schemeClr val="tx2"/>
                </a:solidFill>
                <a:latin typeface="+mn-lt"/>
                <a:ea typeface="+mn-ea"/>
                <a:cs typeface="+mn-cs"/>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8" name="Icon-placeholder">
            <a:extLst>
              <a:ext uri="{FF2B5EF4-FFF2-40B4-BE49-F238E27FC236}">
                <a16:creationId xmlns:a16="http://schemas.microsoft.com/office/drawing/2014/main" id="{BF2DF158-C122-E218-BDE2-5E6595D1B8CA}"/>
              </a:ext>
            </a:extLst>
          </p:cNvPr>
          <p:cNvSpPr>
            <a:spLocks noGrp="1"/>
          </p:cNvSpPr>
          <p:nvPr>
            <p:ph sz="quarter" idx="23"/>
          </p:nvPr>
        </p:nvSpPr>
        <p:spPr>
          <a:xfrm>
            <a:off x="1364662" y="2628000"/>
            <a:ext cx="540000" cy="540000"/>
          </a:xfrm>
        </p:spPr>
        <p:txBody>
          <a:bodyPr rIns="108000"/>
          <a:lstStyle>
            <a:lvl1pPr>
              <a:lnSpc>
                <a:spcPts val="1400"/>
              </a:lnSpc>
              <a:defRPr lang="en-DE" sz="1000" b="0" kern="1200" baseline="0" noProof="0" dirty="0">
                <a:ln>
                  <a:solidFill>
                    <a:srgbClr val="FF4B4B"/>
                  </a:solidFill>
                </a:ln>
                <a:solidFill>
                  <a:srgbClr val="FF4B4B"/>
                </a:solidFill>
                <a:latin typeface="+mn-lt"/>
                <a:ea typeface="+mn-ea"/>
                <a:cs typeface="+mn-cs"/>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5" name="title">
            <a:extLst>
              <a:ext uri="{FF2B5EF4-FFF2-40B4-BE49-F238E27FC236}">
                <a16:creationId xmlns:a16="http://schemas.microsoft.com/office/drawing/2014/main" id="{A40CDE67-43E3-2705-8865-2677F3CF4561}"/>
              </a:ext>
            </a:extLst>
          </p:cNvPr>
          <p:cNvSpPr>
            <a:spLocks noGrp="1"/>
          </p:cNvSpPr>
          <p:nvPr>
            <p:ph type="title"/>
          </p:nvPr>
        </p:nvSpPr>
        <p:spPr/>
        <p:txBody>
          <a:bodyPr vert="horz"/>
          <a:lstStyle/>
          <a:p>
            <a:r>
              <a:rPr lang="de-DE"/>
              <a:t>Mastertitelformat bearbeiten</a:t>
            </a:r>
            <a:endParaRPr lang="en-US" dirty="0"/>
          </a:p>
        </p:txBody>
      </p:sp>
      <p:sp>
        <p:nvSpPr>
          <p:cNvPr id="10" name="navigation">
            <a:extLst>
              <a:ext uri="{FF2B5EF4-FFF2-40B4-BE49-F238E27FC236}">
                <a16:creationId xmlns:a16="http://schemas.microsoft.com/office/drawing/2014/main" id="{BC82E269-B945-9E98-D88A-B9E0B906BD92}"/>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3530980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  026 : 4 text boxes : stripes : Icon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9920227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1" name="slide number">
            <a:extLst>
              <a:ext uri="{FF2B5EF4-FFF2-40B4-BE49-F238E27FC236}">
                <a16:creationId xmlns:a16="http://schemas.microsoft.com/office/drawing/2014/main" id="{68DA1A13-8D13-4B2B-713D-126B871F2C0B}"/>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22" name="footer">
            <a:extLst>
              <a:ext uri="{FF2B5EF4-FFF2-40B4-BE49-F238E27FC236}">
                <a16:creationId xmlns:a16="http://schemas.microsoft.com/office/drawing/2014/main" id="{A4E184A2-8E83-E028-E053-0741914CB14E}"/>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23" name="date">
            <a:extLst>
              <a:ext uri="{FF2B5EF4-FFF2-40B4-BE49-F238E27FC236}">
                <a16:creationId xmlns:a16="http://schemas.microsoft.com/office/drawing/2014/main" id="{EEB58672-5C8C-98C6-6BF1-81FA11EF3AD3}"/>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38" name="text 4">
            <a:extLst>
              <a:ext uri="{FF2B5EF4-FFF2-40B4-BE49-F238E27FC236}">
                <a16:creationId xmlns:a16="http://schemas.microsoft.com/office/drawing/2014/main" id="{766A6541-969C-FB7D-0491-0D3E07636CF8}"/>
              </a:ext>
            </a:extLst>
          </p:cNvPr>
          <p:cNvSpPr>
            <a:spLocks noGrp="1"/>
          </p:cNvSpPr>
          <p:nvPr>
            <p:ph type="body" sz="quarter" idx="35"/>
          </p:nvPr>
        </p:nvSpPr>
        <p:spPr>
          <a:xfrm>
            <a:off x="6172200" y="4093350"/>
            <a:ext cx="5184000" cy="1980000"/>
          </a:xfrm>
          <a:prstGeom prst="roundRect">
            <a:avLst>
              <a:gd name="adj" fmla="val 2115"/>
            </a:avLst>
          </a:prstGeom>
          <a:solidFill>
            <a:schemeClr val="bg1"/>
          </a:solidFill>
          <a:effectLst>
            <a:outerShdw blurRad="63500" algn="ctr" rotWithShape="0">
              <a:schemeClr val="accent4">
                <a:alpha val="50000"/>
              </a:schemeClr>
            </a:outerShdw>
          </a:effectLst>
        </p:spPr>
        <p:txBody>
          <a:bodyPr vert="horz" lIns="288000" tIns="720000" rIns="288000" bIns="0" rtlCol="0">
            <a:noAutofit/>
          </a:bodyPr>
          <a:lstStyle>
            <a:lvl1pPr>
              <a:defRPr lang="en-US" sz="1200" dirty="0"/>
            </a:lvl1pPr>
            <a:lvl2pPr>
              <a:defRPr lang="en-US" sz="1200" dirty="0"/>
            </a:lvl2pPr>
            <a:lvl3pPr>
              <a:defRPr lang="en-US" sz="1200" dirty="0"/>
            </a:lvl3pPr>
            <a:lvl4pPr>
              <a:defRPr lang="en-US" sz="1200" dirty="0"/>
            </a:lvl4pPr>
            <a:lvl5pPr>
              <a:defRPr lang="en-US" sz="1200" b="0" kern="1200" spc="40" baseline="0" noProof="0" dirty="0">
                <a:gradFill>
                  <a:gsLst>
                    <a:gs pos="0">
                      <a:srgbClr val="FF4B4B"/>
                    </a:gs>
                    <a:gs pos="99000">
                      <a:srgbClr val="FF744F"/>
                    </a:gs>
                  </a:gsLst>
                  <a:lin ang="18900000" scaled="0"/>
                </a:gradFill>
                <a:latin typeface="+mj-lt"/>
                <a:ea typeface="+mn-ea"/>
                <a:cs typeface="+mn-cs"/>
              </a:defRPr>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stripe 4">
            <a:extLst>
              <a:ext uri="{FF2B5EF4-FFF2-40B4-BE49-F238E27FC236}">
                <a16:creationId xmlns:a16="http://schemas.microsoft.com/office/drawing/2014/main" id="{B083A90B-BA65-DE34-FD88-6D9B60768122}"/>
              </a:ext>
            </a:extLst>
          </p:cNvPr>
          <p:cNvSpPr>
            <a:spLocks noGrp="1"/>
          </p:cNvSpPr>
          <p:nvPr>
            <p:ph type="body" sz="quarter" idx="40" hasCustomPrompt="1"/>
          </p:nvPr>
        </p:nvSpPr>
        <p:spPr>
          <a:xfrm rot="16200000">
            <a:off x="5220000" y="5034844"/>
            <a:ext cx="1980000" cy="108000"/>
          </a:xfrm>
          <a:prstGeom prst="round2SameRect">
            <a:avLst>
              <a:gd name="adj1" fmla="val 35379"/>
              <a:gd name="adj2" fmla="val 0"/>
            </a:avLst>
          </a:prstGeom>
          <a:gradFill>
            <a:gsLst>
              <a:gs pos="0">
                <a:srgbClr val="FF4B4B"/>
              </a:gs>
              <a:gs pos="100000">
                <a:srgbClr val="FF744F"/>
              </a:gs>
            </a:gsLst>
            <a:lin ang="18900000" scaled="0"/>
          </a:gradFill>
        </p:spPr>
        <p:txBody>
          <a:bodyPr vert="horz" lIns="0" tIns="0" rIns="0" bIns="0" rtlCol="0">
            <a:noAutofit/>
          </a:bodyPr>
          <a:lstStyle>
            <a:lvl1pPr>
              <a:defRPr lang="en-DE" dirty="0"/>
            </a:lvl1pPr>
          </a:lstStyle>
          <a:p>
            <a:pPr lvl="0"/>
            <a:r>
              <a:rPr lang="en-US" dirty="0"/>
              <a:t> </a:t>
            </a:r>
            <a:endParaRPr lang="en-DE" dirty="0"/>
          </a:p>
        </p:txBody>
      </p:sp>
      <p:sp>
        <p:nvSpPr>
          <p:cNvPr id="14" name="Icon-placeholder 4">
            <a:extLst>
              <a:ext uri="{FF2B5EF4-FFF2-40B4-BE49-F238E27FC236}">
                <a16:creationId xmlns:a16="http://schemas.microsoft.com/office/drawing/2014/main" id="{A9B14E53-0A29-DC6D-5E5B-C26B98579E86}"/>
              </a:ext>
            </a:extLst>
          </p:cNvPr>
          <p:cNvSpPr>
            <a:spLocks noGrp="1"/>
          </p:cNvSpPr>
          <p:nvPr>
            <p:ph sz="quarter" idx="42"/>
          </p:nvPr>
        </p:nvSpPr>
        <p:spPr>
          <a:xfrm>
            <a:off x="6480000" y="42120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36" name="text 3">
            <a:extLst>
              <a:ext uri="{FF2B5EF4-FFF2-40B4-BE49-F238E27FC236}">
                <a16:creationId xmlns:a16="http://schemas.microsoft.com/office/drawing/2014/main" id="{D45F2037-8D7A-7190-BD39-9CDAA2471126}"/>
              </a:ext>
            </a:extLst>
          </p:cNvPr>
          <p:cNvSpPr>
            <a:spLocks noGrp="1"/>
          </p:cNvSpPr>
          <p:nvPr>
            <p:ph type="body" sz="quarter" idx="33"/>
          </p:nvPr>
        </p:nvSpPr>
        <p:spPr>
          <a:xfrm>
            <a:off x="772200" y="4093350"/>
            <a:ext cx="5184000" cy="1980000"/>
          </a:xfrm>
          <a:prstGeom prst="roundRect">
            <a:avLst>
              <a:gd name="adj" fmla="val 2115"/>
            </a:avLst>
          </a:prstGeom>
          <a:solidFill>
            <a:schemeClr val="bg1"/>
          </a:solidFill>
          <a:effectLst>
            <a:outerShdw blurRad="63500" algn="ctr" rotWithShape="0">
              <a:schemeClr val="accent4">
                <a:alpha val="50000"/>
              </a:schemeClr>
            </a:outerShdw>
          </a:effectLst>
        </p:spPr>
        <p:txBody>
          <a:bodyPr vert="horz" lIns="288000" tIns="720000" rIns="288000" bIns="0" rtlCol="0">
            <a:noAutofit/>
          </a:bodyPr>
          <a:lstStyle>
            <a:lvl1pPr>
              <a:defRPr lang="en-US" sz="1200" dirty="0"/>
            </a:lvl1pPr>
            <a:lvl2pPr>
              <a:defRPr lang="en-US" sz="1200" dirty="0"/>
            </a:lvl2pPr>
            <a:lvl3pPr>
              <a:defRPr lang="en-US" sz="1200" dirty="0"/>
            </a:lvl3pPr>
            <a:lvl4pPr>
              <a:defRPr lang="en-US" sz="1200" dirty="0"/>
            </a:lvl4pPr>
            <a:lvl5pPr>
              <a:defRPr lang="en-US" sz="1200" b="0" kern="1200" spc="40" baseline="0" noProof="0" dirty="0">
                <a:gradFill>
                  <a:gsLst>
                    <a:gs pos="0">
                      <a:srgbClr val="FF4B4B"/>
                    </a:gs>
                    <a:gs pos="99000">
                      <a:srgbClr val="FF744F"/>
                    </a:gs>
                  </a:gsLst>
                  <a:lin ang="18900000" scaled="0"/>
                </a:gradFill>
                <a:latin typeface="+mj-lt"/>
                <a:ea typeface="+mn-ea"/>
                <a:cs typeface="+mn-cs"/>
              </a:defRPr>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 name="Icon-placeholder 3">
            <a:extLst>
              <a:ext uri="{FF2B5EF4-FFF2-40B4-BE49-F238E27FC236}">
                <a16:creationId xmlns:a16="http://schemas.microsoft.com/office/drawing/2014/main" id="{49A6B266-7DA1-A0D2-8985-DEA29D0B305D}"/>
              </a:ext>
            </a:extLst>
          </p:cNvPr>
          <p:cNvSpPr>
            <a:spLocks noGrp="1"/>
          </p:cNvSpPr>
          <p:nvPr>
            <p:ph sz="quarter" idx="36"/>
          </p:nvPr>
        </p:nvSpPr>
        <p:spPr>
          <a:xfrm>
            <a:off x="1076900" y="42120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10" name="stripe 3">
            <a:extLst>
              <a:ext uri="{FF2B5EF4-FFF2-40B4-BE49-F238E27FC236}">
                <a16:creationId xmlns:a16="http://schemas.microsoft.com/office/drawing/2014/main" id="{896C88AE-CDA6-2778-4D8F-217FF29DFFB1}"/>
              </a:ext>
            </a:extLst>
          </p:cNvPr>
          <p:cNvSpPr>
            <a:spLocks noGrp="1"/>
          </p:cNvSpPr>
          <p:nvPr>
            <p:ph type="body" sz="quarter" idx="39" hasCustomPrompt="1"/>
          </p:nvPr>
        </p:nvSpPr>
        <p:spPr>
          <a:xfrm rot="16200000">
            <a:off x="-161110" y="5034844"/>
            <a:ext cx="1980000" cy="108000"/>
          </a:xfrm>
          <a:prstGeom prst="round2SameRect">
            <a:avLst>
              <a:gd name="adj1" fmla="val 35379"/>
              <a:gd name="adj2" fmla="val 0"/>
            </a:avLst>
          </a:prstGeom>
          <a:gradFill>
            <a:gsLst>
              <a:gs pos="0">
                <a:srgbClr val="FF4B4B"/>
              </a:gs>
              <a:gs pos="100000">
                <a:srgbClr val="FF744F"/>
              </a:gs>
            </a:gsLst>
            <a:lin ang="18900000" scaled="0"/>
          </a:gradFill>
        </p:spPr>
        <p:txBody>
          <a:bodyPr vert="horz" lIns="0" tIns="0" rIns="0" bIns="0" rtlCol="0">
            <a:noAutofit/>
          </a:bodyPr>
          <a:lstStyle>
            <a:lvl1pPr>
              <a:defRPr lang="en-DE" dirty="0"/>
            </a:lvl1pPr>
          </a:lstStyle>
          <a:p>
            <a:pPr lvl="0"/>
            <a:r>
              <a:rPr lang="en-US" dirty="0"/>
              <a:t> </a:t>
            </a:r>
            <a:endParaRPr lang="en-DE" dirty="0"/>
          </a:p>
        </p:txBody>
      </p:sp>
      <p:sp>
        <p:nvSpPr>
          <p:cNvPr id="37" name="text 2">
            <a:extLst>
              <a:ext uri="{FF2B5EF4-FFF2-40B4-BE49-F238E27FC236}">
                <a16:creationId xmlns:a16="http://schemas.microsoft.com/office/drawing/2014/main" id="{4C7A74BA-677D-44AF-0C2A-FDAE4A7E8131}"/>
              </a:ext>
            </a:extLst>
          </p:cNvPr>
          <p:cNvSpPr>
            <a:spLocks noGrp="1"/>
          </p:cNvSpPr>
          <p:nvPr>
            <p:ph type="body" sz="quarter" idx="34"/>
          </p:nvPr>
        </p:nvSpPr>
        <p:spPr>
          <a:xfrm>
            <a:off x="6172200" y="1933350"/>
            <a:ext cx="5184000" cy="1980000"/>
          </a:xfrm>
          <a:prstGeom prst="roundRect">
            <a:avLst>
              <a:gd name="adj" fmla="val 2115"/>
            </a:avLst>
          </a:prstGeom>
          <a:solidFill>
            <a:schemeClr val="bg1"/>
          </a:solidFill>
          <a:effectLst>
            <a:outerShdw blurRad="63500" algn="ctr" rotWithShape="0">
              <a:schemeClr val="accent4">
                <a:alpha val="50000"/>
              </a:schemeClr>
            </a:outerShdw>
          </a:effectLst>
        </p:spPr>
        <p:txBody>
          <a:bodyPr vert="horz" lIns="288000" tIns="720000" rIns="288000" bIns="0" rtlCol="0">
            <a:noAutofit/>
          </a:bodyPr>
          <a:lstStyle>
            <a:lvl1pPr>
              <a:defRPr lang="en-US" sz="1200" dirty="0"/>
            </a:lvl1pPr>
            <a:lvl2pPr>
              <a:defRPr lang="en-US" sz="1200" dirty="0"/>
            </a:lvl2pPr>
            <a:lvl3pPr>
              <a:defRPr lang="en-US" sz="1200" dirty="0"/>
            </a:lvl3pPr>
            <a:lvl4pPr>
              <a:defRPr lang="en-US" sz="1200" dirty="0"/>
            </a:lvl4pPr>
            <a:lvl5pPr>
              <a:defRPr lang="en-US" sz="1200" b="0" kern="1200" spc="40" baseline="0" noProof="0" dirty="0">
                <a:gradFill>
                  <a:gsLst>
                    <a:gs pos="0">
                      <a:srgbClr val="FF4B4B"/>
                    </a:gs>
                    <a:gs pos="99000">
                      <a:srgbClr val="FF744F"/>
                    </a:gs>
                  </a:gsLst>
                  <a:lin ang="18900000" scaled="0"/>
                </a:gradFill>
                <a:latin typeface="+mj-lt"/>
                <a:ea typeface="+mn-ea"/>
                <a:cs typeface="+mn-cs"/>
              </a:defRPr>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stripe 2">
            <a:extLst>
              <a:ext uri="{FF2B5EF4-FFF2-40B4-BE49-F238E27FC236}">
                <a16:creationId xmlns:a16="http://schemas.microsoft.com/office/drawing/2014/main" id="{4BBD5651-6876-8008-DE62-ECF20E454E66}"/>
              </a:ext>
            </a:extLst>
          </p:cNvPr>
          <p:cNvSpPr>
            <a:spLocks noGrp="1"/>
          </p:cNvSpPr>
          <p:nvPr>
            <p:ph type="body" sz="quarter" idx="38" hasCustomPrompt="1"/>
          </p:nvPr>
        </p:nvSpPr>
        <p:spPr>
          <a:xfrm rot="16200000">
            <a:off x="5220000" y="2862666"/>
            <a:ext cx="1980000" cy="108000"/>
          </a:xfrm>
          <a:prstGeom prst="round2SameRect">
            <a:avLst>
              <a:gd name="adj1" fmla="val 35379"/>
              <a:gd name="adj2" fmla="val 0"/>
            </a:avLst>
          </a:prstGeom>
          <a:gradFill>
            <a:gsLst>
              <a:gs pos="0">
                <a:srgbClr val="FF4B4B"/>
              </a:gs>
              <a:gs pos="100000">
                <a:srgbClr val="FF744F"/>
              </a:gs>
            </a:gsLst>
            <a:lin ang="18900000" scaled="0"/>
          </a:gradFill>
        </p:spPr>
        <p:txBody>
          <a:bodyPr vert="horz" lIns="0" tIns="0" rIns="0" bIns="0" rtlCol="0">
            <a:noAutofit/>
          </a:bodyPr>
          <a:lstStyle>
            <a:lvl1pPr>
              <a:defRPr lang="en-DE" dirty="0"/>
            </a:lvl1pPr>
          </a:lstStyle>
          <a:p>
            <a:pPr lvl="0"/>
            <a:r>
              <a:rPr lang="en-US" dirty="0"/>
              <a:t> </a:t>
            </a:r>
            <a:endParaRPr lang="en-DE" dirty="0"/>
          </a:p>
        </p:txBody>
      </p:sp>
      <p:sp>
        <p:nvSpPr>
          <p:cNvPr id="13" name="Icon-placeholder 2">
            <a:extLst>
              <a:ext uri="{FF2B5EF4-FFF2-40B4-BE49-F238E27FC236}">
                <a16:creationId xmlns:a16="http://schemas.microsoft.com/office/drawing/2014/main" id="{17A2DFA9-CAF3-9122-B3B4-2A81162C706D}"/>
              </a:ext>
            </a:extLst>
          </p:cNvPr>
          <p:cNvSpPr>
            <a:spLocks noGrp="1"/>
          </p:cNvSpPr>
          <p:nvPr>
            <p:ph sz="quarter" idx="41"/>
          </p:nvPr>
        </p:nvSpPr>
        <p:spPr>
          <a:xfrm>
            <a:off x="6480000" y="20520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35" name="text 1">
            <a:extLst>
              <a:ext uri="{FF2B5EF4-FFF2-40B4-BE49-F238E27FC236}">
                <a16:creationId xmlns:a16="http://schemas.microsoft.com/office/drawing/2014/main" id="{927C191B-A08F-85D5-D2F2-99828DB99C61}"/>
              </a:ext>
            </a:extLst>
          </p:cNvPr>
          <p:cNvSpPr>
            <a:spLocks noGrp="1"/>
          </p:cNvSpPr>
          <p:nvPr>
            <p:ph type="body" sz="quarter" idx="29"/>
          </p:nvPr>
        </p:nvSpPr>
        <p:spPr>
          <a:xfrm>
            <a:off x="772200" y="1933350"/>
            <a:ext cx="5184000" cy="1980000"/>
          </a:xfrm>
          <a:prstGeom prst="roundRect">
            <a:avLst>
              <a:gd name="adj" fmla="val 2115"/>
            </a:avLst>
          </a:prstGeom>
          <a:solidFill>
            <a:schemeClr val="bg1"/>
          </a:solidFill>
          <a:effectLst>
            <a:outerShdw blurRad="63500" algn="ctr" rotWithShape="0">
              <a:schemeClr val="accent4">
                <a:alpha val="50000"/>
              </a:schemeClr>
            </a:outerShdw>
          </a:effectLst>
        </p:spPr>
        <p:txBody>
          <a:bodyPr vert="horz" lIns="288000" tIns="720000" rIns="288000" bIns="0" rtlCol="0">
            <a:noAutofit/>
          </a:bodyPr>
          <a:lstStyle>
            <a:lvl1pPr>
              <a:defRPr lang="en-US" sz="1200" dirty="0"/>
            </a:lvl1pPr>
            <a:lvl2pPr>
              <a:defRPr lang="en-US" sz="1200" dirty="0"/>
            </a:lvl2pPr>
            <a:lvl3pPr>
              <a:defRPr lang="en-US" sz="1200" dirty="0"/>
            </a:lvl3pPr>
            <a:lvl4pPr>
              <a:defRPr lang="en-US" sz="1200" dirty="0"/>
            </a:lvl4pPr>
            <a:lvl5pPr>
              <a:defRPr lang="en-US" sz="1200" b="0" kern="1200" spc="40" baseline="0" noProof="0" dirty="0">
                <a:gradFill>
                  <a:gsLst>
                    <a:gs pos="0">
                      <a:srgbClr val="FF4B4B"/>
                    </a:gs>
                    <a:gs pos="99000">
                      <a:srgbClr val="FF744F"/>
                    </a:gs>
                  </a:gsLst>
                  <a:lin ang="18900000" scaled="0"/>
                </a:gradFill>
                <a:latin typeface="+mj-lt"/>
                <a:ea typeface="+mn-ea"/>
                <a:cs typeface="+mn-cs"/>
              </a:defRPr>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8" name="Icon-placeholder 1">
            <a:extLst>
              <a:ext uri="{FF2B5EF4-FFF2-40B4-BE49-F238E27FC236}">
                <a16:creationId xmlns:a16="http://schemas.microsoft.com/office/drawing/2014/main" id="{BF2DF158-C122-E218-BDE2-5E6595D1B8CA}"/>
              </a:ext>
            </a:extLst>
          </p:cNvPr>
          <p:cNvSpPr>
            <a:spLocks noGrp="1"/>
          </p:cNvSpPr>
          <p:nvPr>
            <p:ph sz="quarter" idx="23"/>
          </p:nvPr>
        </p:nvSpPr>
        <p:spPr>
          <a:xfrm>
            <a:off x="1080000" y="20520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12" name="stripe 1">
            <a:extLst>
              <a:ext uri="{FF2B5EF4-FFF2-40B4-BE49-F238E27FC236}">
                <a16:creationId xmlns:a16="http://schemas.microsoft.com/office/drawing/2014/main" id="{4B1368A1-F8E3-A666-10EC-9578E6615D71}"/>
              </a:ext>
            </a:extLst>
          </p:cNvPr>
          <p:cNvSpPr>
            <a:spLocks noGrp="1"/>
          </p:cNvSpPr>
          <p:nvPr>
            <p:ph type="body" sz="quarter" idx="37" hasCustomPrompt="1"/>
          </p:nvPr>
        </p:nvSpPr>
        <p:spPr>
          <a:xfrm rot="16200000">
            <a:off x="-161110" y="2862665"/>
            <a:ext cx="1980000" cy="108000"/>
          </a:xfrm>
          <a:prstGeom prst="round2SameRect">
            <a:avLst>
              <a:gd name="adj1" fmla="val 35379"/>
              <a:gd name="adj2" fmla="val 0"/>
            </a:avLst>
          </a:prstGeom>
          <a:gradFill>
            <a:gsLst>
              <a:gs pos="0">
                <a:srgbClr val="FF4B4B"/>
              </a:gs>
              <a:gs pos="100000">
                <a:srgbClr val="FF744F"/>
              </a:gs>
            </a:gsLst>
            <a:lin ang="18900000" scaled="0"/>
          </a:gradFill>
        </p:spPr>
        <p:txBody>
          <a:bodyPr/>
          <a:lstStyle/>
          <a:p>
            <a:pPr lvl="0"/>
            <a:r>
              <a:rPr lang="en-US" dirty="0"/>
              <a:t> </a:t>
            </a:r>
            <a:endParaRPr lang="en-DE" dirty="0"/>
          </a:p>
        </p:txBody>
      </p:sp>
      <p:sp>
        <p:nvSpPr>
          <p:cNvPr id="5" name="title">
            <a:extLst>
              <a:ext uri="{FF2B5EF4-FFF2-40B4-BE49-F238E27FC236}">
                <a16:creationId xmlns:a16="http://schemas.microsoft.com/office/drawing/2014/main" id="{A40CDE67-43E3-2705-8865-2677F3CF4561}"/>
              </a:ext>
            </a:extLst>
          </p:cNvPr>
          <p:cNvSpPr>
            <a:spLocks noGrp="1"/>
          </p:cNvSpPr>
          <p:nvPr>
            <p:ph type="title"/>
          </p:nvPr>
        </p:nvSpPr>
        <p:spPr/>
        <p:txBody>
          <a:bodyPr vert="horz"/>
          <a:lstStyle/>
          <a:p>
            <a:r>
              <a:rPr lang="de-DE"/>
              <a:t>Mastertitelformat bearbeiten</a:t>
            </a:r>
            <a:endParaRPr lang="en-US" dirty="0"/>
          </a:p>
        </p:txBody>
      </p:sp>
      <p:sp>
        <p:nvSpPr>
          <p:cNvPr id="16" name="navigation">
            <a:extLst>
              <a:ext uri="{FF2B5EF4-FFF2-40B4-BE49-F238E27FC236}">
                <a16:creationId xmlns:a16="http://schemas.microsoft.com/office/drawing/2014/main" id="{05A7132E-42F4-2481-78AD-C847933B13B8}"/>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124056437"/>
      </p:ext>
    </p:extLst>
  </p:cSld>
  <p:clrMapOvr>
    <a:masterClrMapping/>
  </p:clrMapOvr>
  <p:extLst>
    <p:ext uri="{DCECCB84-F9BA-43D5-87BE-67443E8EF086}">
      <p15:sldGuideLst xmlns:p15="http://schemas.microsoft.com/office/powerpoint/2012/main">
        <p15:guide id="1" pos="48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  027 : 5 content-circles : 5 content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28008596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slide number">
            <a:extLst>
              <a:ext uri="{FF2B5EF4-FFF2-40B4-BE49-F238E27FC236}">
                <a16:creationId xmlns:a16="http://schemas.microsoft.com/office/drawing/2014/main" id="{3D9D7E91-9080-9BA5-E306-8933FE0F0585}"/>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8" name="footer">
            <a:extLst>
              <a:ext uri="{FF2B5EF4-FFF2-40B4-BE49-F238E27FC236}">
                <a16:creationId xmlns:a16="http://schemas.microsoft.com/office/drawing/2014/main" id="{E45A1343-BD59-81CA-3D94-C6FF528BD5B8}"/>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9" name="date">
            <a:extLst>
              <a:ext uri="{FF2B5EF4-FFF2-40B4-BE49-F238E27FC236}">
                <a16:creationId xmlns:a16="http://schemas.microsoft.com/office/drawing/2014/main" id="{E8E2844F-60D7-0998-FD9D-47B82960A164}"/>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5" name="content 5">
            <a:extLst>
              <a:ext uri="{FF2B5EF4-FFF2-40B4-BE49-F238E27FC236}">
                <a16:creationId xmlns:a16="http://schemas.microsoft.com/office/drawing/2014/main" id="{2A0D5407-F643-F9E8-6739-DC94AEDEB3C9}"/>
              </a:ext>
            </a:extLst>
          </p:cNvPr>
          <p:cNvSpPr>
            <a:spLocks noGrp="1"/>
          </p:cNvSpPr>
          <p:nvPr>
            <p:ph sz="quarter" idx="26"/>
          </p:nvPr>
        </p:nvSpPr>
        <p:spPr>
          <a:xfrm>
            <a:off x="9658863" y="3429000"/>
            <a:ext cx="2160000" cy="2736500"/>
          </a:xfrm>
          <a:prstGeom prst="rect">
            <a:avLst/>
          </a:prstGeom>
          <a:noFill/>
        </p:spPr>
        <p:txBody>
          <a:bodyPr vert="horz" lIns="0" tIns="0" rIns="360000" bIns="0" rtlCol="0" anchor="t" anchorCtr="0">
            <a:noAutofit/>
          </a:bodyPr>
          <a:lstStyle>
            <a:lvl1pPr>
              <a:defRPr lang="en-US" sz="1400" dirty="0"/>
            </a:lvl1pPr>
            <a:lvl2pPr>
              <a:defRPr lang="en-US" sz="1400" dirty="0"/>
            </a:lvl2pPr>
            <a:lvl3pPr>
              <a:defRPr lang="en-US" sz="1400" dirty="0"/>
            </a:lvl3pPr>
            <a:lvl4pPr>
              <a:defRPr lang="en-US" sz="1400" dirty="0"/>
            </a:lvl4pPr>
            <a:lvl5pPr>
              <a:defRPr lang="nl-NL" sz="1400" noProof="0" dirty="0"/>
            </a:lvl5pPr>
            <a:lvl6pPr>
              <a:defRPr lang="nl-NL" sz="1400" noProof="0" dirty="0"/>
            </a:lvl6pPr>
            <a:lvl7pPr>
              <a:defRPr lang="nl-NL" sz="1400" noProof="0" dirty="0"/>
            </a:lvl7pPr>
            <a:lvl8pPr>
              <a:defRPr lang="nl-NL" sz="1400" noProof="0" dirty="0"/>
            </a:lvl8pPr>
            <a:lvl9pPr>
              <a:defRPr lang="nl-NL" sz="14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0" name="circle 5">
            <a:extLst>
              <a:ext uri="{FF2B5EF4-FFF2-40B4-BE49-F238E27FC236}">
                <a16:creationId xmlns:a16="http://schemas.microsoft.com/office/drawing/2014/main" id="{9B320BE7-2C37-0A5C-A03A-78FDCDE8E160}"/>
              </a:ext>
            </a:extLst>
          </p:cNvPr>
          <p:cNvSpPr>
            <a:spLocks noGrp="1"/>
          </p:cNvSpPr>
          <p:nvPr>
            <p:ph type="body" idx="46" hasCustomPrompt="1"/>
          </p:nvPr>
        </p:nvSpPr>
        <p:spPr>
          <a:xfrm>
            <a:off x="9605567" y="1719500"/>
            <a:ext cx="1260000" cy="1260000"/>
          </a:xfrm>
          <a:prstGeom prst="ellipse">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anchor="ctr"/>
          <a:lstStyle>
            <a:lvl1pPr marL="0" indent="0" algn="ctr">
              <a:lnSpc>
                <a:spcPts val="1400"/>
              </a:lnSpc>
              <a:spcBef>
                <a:spcPts val="0"/>
              </a:spcBef>
              <a:spcAft>
                <a:spcPts val="0"/>
              </a:spcAft>
              <a:buNone/>
              <a:defRPr sz="12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a:t>
            </a:r>
          </a:p>
        </p:txBody>
      </p:sp>
      <p:sp>
        <p:nvSpPr>
          <p:cNvPr id="33" name="Icon-placeholder 5">
            <a:extLst>
              <a:ext uri="{FF2B5EF4-FFF2-40B4-BE49-F238E27FC236}">
                <a16:creationId xmlns:a16="http://schemas.microsoft.com/office/drawing/2014/main" id="{B808016F-4B16-4650-0C2E-264DB5011B3F}"/>
              </a:ext>
            </a:extLst>
          </p:cNvPr>
          <p:cNvSpPr>
            <a:spLocks noGrp="1"/>
          </p:cNvSpPr>
          <p:nvPr>
            <p:ph sz="quarter" idx="40"/>
          </p:nvPr>
        </p:nvSpPr>
        <p:spPr>
          <a:xfrm>
            <a:off x="9965568" y="20795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6" name="content 4">
            <a:extLst>
              <a:ext uri="{FF2B5EF4-FFF2-40B4-BE49-F238E27FC236}">
                <a16:creationId xmlns:a16="http://schemas.microsoft.com/office/drawing/2014/main" id="{B5886103-0D8E-5D01-3B87-1FDDA2E05BE4}"/>
              </a:ext>
            </a:extLst>
          </p:cNvPr>
          <p:cNvSpPr>
            <a:spLocks noGrp="1"/>
          </p:cNvSpPr>
          <p:nvPr>
            <p:ph sz="quarter" idx="25"/>
          </p:nvPr>
        </p:nvSpPr>
        <p:spPr>
          <a:xfrm>
            <a:off x="7379148" y="3429000"/>
            <a:ext cx="2160000" cy="2736500"/>
          </a:xfrm>
          <a:prstGeom prst="rect">
            <a:avLst/>
          </a:prstGeom>
          <a:noFill/>
        </p:spPr>
        <p:txBody>
          <a:bodyPr vert="horz" lIns="0" tIns="0" rIns="360000" bIns="0" rtlCol="0" anchor="t" anchorCtr="0">
            <a:noAutofit/>
          </a:bodyPr>
          <a:lstStyle>
            <a:lvl1pPr>
              <a:defRPr lang="en-US" sz="1400" dirty="0"/>
            </a:lvl1pPr>
            <a:lvl2pPr>
              <a:defRPr lang="en-US" sz="1400" dirty="0"/>
            </a:lvl2pPr>
            <a:lvl3pPr>
              <a:defRPr lang="en-US" sz="1400" dirty="0"/>
            </a:lvl3pPr>
            <a:lvl4pPr>
              <a:defRPr lang="en-US" sz="1400" dirty="0"/>
            </a:lvl4pPr>
            <a:lvl5pPr>
              <a:defRPr lang="nl-NL" sz="1400" noProof="0" dirty="0"/>
            </a:lvl5pPr>
            <a:lvl6pPr>
              <a:defRPr lang="nl-NL" sz="1400" noProof="0" dirty="0"/>
            </a:lvl6pPr>
            <a:lvl7pPr>
              <a:defRPr lang="nl-NL" sz="1400" noProof="0" dirty="0"/>
            </a:lvl7pPr>
            <a:lvl8pPr>
              <a:defRPr lang="nl-NL" sz="1400" noProof="0" dirty="0"/>
            </a:lvl8pPr>
            <a:lvl9pPr>
              <a:defRPr lang="nl-NL" sz="14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9" name="circle 4">
            <a:extLst>
              <a:ext uri="{FF2B5EF4-FFF2-40B4-BE49-F238E27FC236}">
                <a16:creationId xmlns:a16="http://schemas.microsoft.com/office/drawing/2014/main" id="{B384D12F-6EC3-A163-D4A1-06E336F9D48C}"/>
              </a:ext>
            </a:extLst>
          </p:cNvPr>
          <p:cNvSpPr>
            <a:spLocks noGrp="1"/>
          </p:cNvSpPr>
          <p:nvPr>
            <p:ph type="body" idx="45" hasCustomPrompt="1"/>
          </p:nvPr>
        </p:nvSpPr>
        <p:spPr>
          <a:xfrm>
            <a:off x="7337453" y="1719500"/>
            <a:ext cx="1260000" cy="1260000"/>
          </a:xfrm>
          <a:prstGeom prst="ellipse">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anchor="ctr"/>
          <a:lstStyle>
            <a:lvl1pPr marL="0" indent="0" algn="ctr">
              <a:lnSpc>
                <a:spcPts val="1400"/>
              </a:lnSpc>
              <a:spcBef>
                <a:spcPts val="0"/>
              </a:spcBef>
              <a:spcAft>
                <a:spcPts val="0"/>
              </a:spcAft>
              <a:buNone/>
              <a:defRPr sz="12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a:t>
            </a:r>
          </a:p>
        </p:txBody>
      </p:sp>
      <p:sp>
        <p:nvSpPr>
          <p:cNvPr id="31" name="Icon-placeholder 4">
            <a:extLst>
              <a:ext uri="{FF2B5EF4-FFF2-40B4-BE49-F238E27FC236}">
                <a16:creationId xmlns:a16="http://schemas.microsoft.com/office/drawing/2014/main" id="{785B09EF-B8C5-9434-9255-D57FC85E64E4}"/>
              </a:ext>
            </a:extLst>
          </p:cNvPr>
          <p:cNvSpPr>
            <a:spLocks noGrp="1"/>
          </p:cNvSpPr>
          <p:nvPr>
            <p:ph sz="quarter" idx="38"/>
          </p:nvPr>
        </p:nvSpPr>
        <p:spPr>
          <a:xfrm>
            <a:off x="7697453" y="20795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4" name="content 3">
            <a:extLst>
              <a:ext uri="{FF2B5EF4-FFF2-40B4-BE49-F238E27FC236}">
                <a16:creationId xmlns:a16="http://schemas.microsoft.com/office/drawing/2014/main" id="{0F189F99-D754-4356-5E4B-0F553CC9C353}"/>
              </a:ext>
            </a:extLst>
          </p:cNvPr>
          <p:cNvSpPr>
            <a:spLocks noGrp="1"/>
          </p:cNvSpPr>
          <p:nvPr>
            <p:ph sz="quarter" idx="24"/>
          </p:nvPr>
        </p:nvSpPr>
        <p:spPr>
          <a:xfrm>
            <a:off x="5099432" y="3429000"/>
            <a:ext cx="2160000" cy="2736500"/>
          </a:xfrm>
          <a:prstGeom prst="rect">
            <a:avLst/>
          </a:prstGeom>
          <a:noFill/>
        </p:spPr>
        <p:txBody>
          <a:bodyPr vert="horz" lIns="0" tIns="0" rIns="360000" bIns="0" rtlCol="0" anchor="t" anchorCtr="0">
            <a:noAutofit/>
          </a:bodyPr>
          <a:lstStyle>
            <a:lvl1pPr>
              <a:defRPr lang="en-US" sz="1400" dirty="0"/>
            </a:lvl1pPr>
            <a:lvl2pPr>
              <a:defRPr lang="en-US" sz="1400" dirty="0"/>
            </a:lvl2pPr>
            <a:lvl3pPr>
              <a:defRPr lang="en-US" sz="1400" dirty="0"/>
            </a:lvl3pPr>
            <a:lvl4pPr>
              <a:defRPr lang="en-US" sz="1400" dirty="0"/>
            </a:lvl4pPr>
            <a:lvl5pPr>
              <a:defRPr lang="nl-NL" sz="1400" noProof="0" dirty="0"/>
            </a:lvl5pPr>
            <a:lvl6pPr>
              <a:defRPr lang="nl-NL" sz="1400" noProof="0" dirty="0"/>
            </a:lvl6pPr>
            <a:lvl7pPr>
              <a:defRPr lang="nl-NL" sz="1400" noProof="0" dirty="0"/>
            </a:lvl7pPr>
            <a:lvl8pPr>
              <a:defRPr lang="nl-NL" sz="1400" noProof="0" dirty="0"/>
            </a:lvl8pPr>
            <a:lvl9pPr>
              <a:defRPr lang="nl-NL" sz="14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8" name="circle 3">
            <a:extLst>
              <a:ext uri="{FF2B5EF4-FFF2-40B4-BE49-F238E27FC236}">
                <a16:creationId xmlns:a16="http://schemas.microsoft.com/office/drawing/2014/main" id="{89F90057-16C4-BBA7-D79B-D697902D98B6}"/>
              </a:ext>
            </a:extLst>
          </p:cNvPr>
          <p:cNvSpPr>
            <a:spLocks noGrp="1"/>
          </p:cNvSpPr>
          <p:nvPr>
            <p:ph type="body" idx="44" hasCustomPrompt="1"/>
          </p:nvPr>
        </p:nvSpPr>
        <p:spPr>
          <a:xfrm>
            <a:off x="5069339" y="1719500"/>
            <a:ext cx="1260000" cy="1260000"/>
          </a:xfrm>
          <a:prstGeom prst="ellipse">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anchor="ctr"/>
          <a:lstStyle>
            <a:lvl1pPr marL="0" indent="0" algn="ctr">
              <a:lnSpc>
                <a:spcPts val="1400"/>
              </a:lnSpc>
              <a:spcBef>
                <a:spcPts val="0"/>
              </a:spcBef>
              <a:spcAft>
                <a:spcPts val="0"/>
              </a:spcAft>
              <a:buNone/>
              <a:defRPr sz="12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a:t>
            </a:r>
          </a:p>
        </p:txBody>
      </p:sp>
      <p:sp>
        <p:nvSpPr>
          <p:cNvPr id="29" name="Icon-placeholder 3">
            <a:extLst>
              <a:ext uri="{FF2B5EF4-FFF2-40B4-BE49-F238E27FC236}">
                <a16:creationId xmlns:a16="http://schemas.microsoft.com/office/drawing/2014/main" id="{FF7919E9-EC30-DE68-47FE-20E3D3DB9A12}"/>
              </a:ext>
            </a:extLst>
          </p:cNvPr>
          <p:cNvSpPr>
            <a:spLocks noGrp="1"/>
          </p:cNvSpPr>
          <p:nvPr>
            <p:ph sz="quarter" idx="36"/>
          </p:nvPr>
        </p:nvSpPr>
        <p:spPr>
          <a:xfrm>
            <a:off x="5429339" y="20795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3" name="content 2">
            <a:extLst>
              <a:ext uri="{FF2B5EF4-FFF2-40B4-BE49-F238E27FC236}">
                <a16:creationId xmlns:a16="http://schemas.microsoft.com/office/drawing/2014/main" id="{77A29EE5-2B1C-3EC4-6F36-6ECBC9D69F26}"/>
              </a:ext>
            </a:extLst>
          </p:cNvPr>
          <p:cNvSpPr>
            <a:spLocks noGrp="1"/>
          </p:cNvSpPr>
          <p:nvPr>
            <p:ph sz="quarter" idx="22"/>
          </p:nvPr>
        </p:nvSpPr>
        <p:spPr>
          <a:xfrm>
            <a:off x="2819716" y="3429000"/>
            <a:ext cx="2160000" cy="2736500"/>
          </a:xfrm>
          <a:prstGeom prst="rect">
            <a:avLst/>
          </a:prstGeom>
          <a:noFill/>
        </p:spPr>
        <p:txBody>
          <a:bodyPr vert="horz" lIns="0" tIns="0" rIns="360000" bIns="0" rtlCol="0" anchor="t" anchorCtr="0">
            <a:noAutofit/>
          </a:bodyPr>
          <a:lstStyle>
            <a:lvl1pPr>
              <a:defRPr lang="en-US" sz="1400" dirty="0"/>
            </a:lvl1pPr>
            <a:lvl2pPr>
              <a:defRPr lang="en-US" sz="1400" dirty="0"/>
            </a:lvl2pPr>
            <a:lvl3pPr>
              <a:defRPr lang="en-US" sz="1400" dirty="0"/>
            </a:lvl3pPr>
            <a:lvl4pPr>
              <a:defRPr lang="en-US" sz="1400" dirty="0"/>
            </a:lvl4pPr>
            <a:lvl5pPr>
              <a:defRPr lang="nl-NL" sz="1400" noProof="0" dirty="0"/>
            </a:lvl5pPr>
            <a:lvl6pPr>
              <a:defRPr lang="nl-NL" sz="1400" noProof="0" dirty="0"/>
            </a:lvl6pPr>
            <a:lvl7pPr>
              <a:defRPr lang="nl-NL" sz="1400" noProof="0" dirty="0"/>
            </a:lvl7pPr>
            <a:lvl8pPr>
              <a:defRPr lang="nl-NL" sz="1400" noProof="0" dirty="0"/>
            </a:lvl8pPr>
            <a:lvl9pPr>
              <a:defRPr lang="nl-NL" sz="14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7" name="circle 2">
            <a:extLst>
              <a:ext uri="{FF2B5EF4-FFF2-40B4-BE49-F238E27FC236}">
                <a16:creationId xmlns:a16="http://schemas.microsoft.com/office/drawing/2014/main" id="{188DCCB7-D30D-6A78-25B3-813B9C6565CD}"/>
              </a:ext>
            </a:extLst>
          </p:cNvPr>
          <p:cNvSpPr>
            <a:spLocks noGrp="1"/>
          </p:cNvSpPr>
          <p:nvPr>
            <p:ph type="body" idx="43" hasCustomPrompt="1"/>
          </p:nvPr>
        </p:nvSpPr>
        <p:spPr>
          <a:xfrm>
            <a:off x="2795041" y="1719500"/>
            <a:ext cx="1260000" cy="1260000"/>
          </a:xfrm>
          <a:prstGeom prst="ellipse">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anchor="ctr"/>
          <a:lstStyle>
            <a:lvl1pPr marL="0" indent="0" algn="ctr">
              <a:lnSpc>
                <a:spcPts val="1400"/>
              </a:lnSpc>
              <a:spcBef>
                <a:spcPts val="0"/>
              </a:spcBef>
              <a:spcAft>
                <a:spcPts val="0"/>
              </a:spcAft>
              <a:buNone/>
              <a:defRPr sz="12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a:t>
            </a:r>
          </a:p>
        </p:txBody>
      </p:sp>
      <p:sp>
        <p:nvSpPr>
          <p:cNvPr id="27" name="Icon-placeholder 2">
            <a:extLst>
              <a:ext uri="{FF2B5EF4-FFF2-40B4-BE49-F238E27FC236}">
                <a16:creationId xmlns:a16="http://schemas.microsoft.com/office/drawing/2014/main" id="{C9CB027B-6FB1-929F-2755-CF600835D968}"/>
              </a:ext>
            </a:extLst>
          </p:cNvPr>
          <p:cNvSpPr>
            <a:spLocks noGrp="1"/>
          </p:cNvSpPr>
          <p:nvPr>
            <p:ph sz="quarter" idx="34"/>
          </p:nvPr>
        </p:nvSpPr>
        <p:spPr>
          <a:xfrm>
            <a:off x="3161225" y="20795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2" name="content 1">
            <a:extLst>
              <a:ext uri="{FF2B5EF4-FFF2-40B4-BE49-F238E27FC236}">
                <a16:creationId xmlns:a16="http://schemas.microsoft.com/office/drawing/2014/main" id="{AAB7126B-7125-3526-12AF-41ED67737125}"/>
              </a:ext>
            </a:extLst>
          </p:cNvPr>
          <p:cNvSpPr>
            <a:spLocks noGrp="1"/>
          </p:cNvSpPr>
          <p:nvPr>
            <p:ph sz="quarter" idx="15"/>
          </p:nvPr>
        </p:nvSpPr>
        <p:spPr>
          <a:xfrm>
            <a:off x="540000" y="3429000"/>
            <a:ext cx="2160000" cy="2736500"/>
          </a:xfrm>
          <a:prstGeom prst="rect">
            <a:avLst/>
          </a:prstGeom>
          <a:noFill/>
        </p:spPr>
        <p:txBody>
          <a:bodyPr vert="horz" lIns="0" tIns="0" rIns="360000" bIns="0" rtlCol="0" anchor="t" anchorCtr="0">
            <a:noAutofit/>
          </a:bodyPr>
          <a:lstStyle>
            <a:lvl1pPr>
              <a:defRPr lang="en-US" sz="1400" dirty="0"/>
            </a:lvl1pPr>
            <a:lvl2pPr>
              <a:defRPr lang="en-US" sz="1400" dirty="0"/>
            </a:lvl2pPr>
            <a:lvl3pPr>
              <a:defRPr lang="en-US" sz="1400" dirty="0"/>
            </a:lvl3pPr>
            <a:lvl4pPr>
              <a:defRPr lang="en-US" sz="1400" dirty="0"/>
            </a:lvl4pPr>
            <a:lvl5pPr>
              <a:defRPr lang="nl-NL" sz="1400" noProof="0" dirty="0"/>
            </a:lvl5pPr>
            <a:lvl6pPr>
              <a:defRPr lang="nl-NL" sz="1400" noProof="0" dirty="0"/>
            </a:lvl6pPr>
            <a:lvl7pPr>
              <a:defRPr lang="nl-NL" sz="1400" noProof="0" dirty="0"/>
            </a:lvl7pPr>
            <a:lvl8pPr>
              <a:defRPr lang="nl-NL" sz="1400" noProof="0" dirty="0"/>
            </a:lvl8pPr>
            <a:lvl9pPr>
              <a:defRPr lang="nl-NL" sz="14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5" name="circle 1">
            <a:extLst>
              <a:ext uri="{FF2B5EF4-FFF2-40B4-BE49-F238E27FC236}">
                <a16:creationId xmlns:a16="http://schemas.microsoft.com/office/drawing/2014/main" id="{C3CDCE4D-5523-DB5C-6233-DE77CE958ED0}"/>
              </a:ext>
            </a:extLst>
          </p:cNvPr>
          <p:cNvSpPr>
            <a:spLocks noGrp="1"/>
          </p:cNvSpPr>
          <p:nvPr>
            <p:ph type="body" idx="1" hasCustomPrompt="1"/>
          </p:nvPr>
        </p:nvSpPr>
        <p:spPr>
          <a:xfrm>
            <a:off x="553688" y="1719500"/>
            <a:ext cx="1260000" cy="1260000"/>
          </a:xfrm>
          <a:prstGeom prst="ellipse">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anchor="ctr"/>
          <a:lstStyle>
            <a:lvl1pPr marL="0" indent="0" algn="ctr">
              <a:lnSpc>
                <a:spcPts val="1400"/>
              </a:lnSpc>
              <a:spcBef>
                <a:spcPts val="0"/>
              </a:spcBef>
              <a:spcAft>
                <a:spcPts val="0"/>
              </a:spcAft>
              <a:buNone/>
              <a:defRPr sz="12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a:t>
            </a:r>
          </a:p>
        </p:txBody>
      </p:sp>
      <p:sp>
        <p:nvSpPr>
          <p:cNvPr id="36" name="Icon-placeholder 1">
            <a:extLst>
              <a:ext uri="{FF2B5EF4-FFF2-40B4-BE49-F238E27FC236}">
                <a16:creationId xmlns:a16="http://schemas.microsoft.com/office/drawing/2014/main" id="{EA206033-AF1D-4F6B-EBBB-9E451AFAC80E}"/>
              </a:ext>
            </a:extLst>
          </p:cNvPr>
          <p:cNvSpPr>
            <a:spLocks noGrp="1"/>
          </p:cNvSpPr>
          <p:nvPr>
            <p:ph sz="quarter" idx="42"/>
          </p:nvPr>
        </p:nvSpPr>
        <p:spPr>
          <a:xfrm>
            <a:off x="913688" y="20795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8" name="navigation">
            <a:extLst>
              <a:ext uri="{FF2B5EF4-FFF2-40B4-BE49-F238E27FC236}">
                <a16:creationId xmlns:a16="http://schemas.microsoft.com/office/drawing/2014/main" id="{5625633C-7FB0-A4CD-BAD7-50BBD6F55FB2}"/>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4275654288"/>
      </p:ext>
    </p:extLst>
  </p:cSld>
  <p:clrMapOvr>
    <a:masterClrMapping/>
  </p:clrMapOvr>
  <p:extLst>
    <p:ext uri="{DCECCB84-F9BA-43D5-87BE-67443E8EF086}">
      <p15:sldGuideLst xmlns:p15="http://schemas.microsoft.com/office/powerpoint/2012/main">
        <p15:guide id="1" orient="horz" pos="14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  028 : 5 circles : 5 content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42445653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slide number">
            <a:extLst>
              <a:ext uri="{FF2B5EF4-FFF2-40B4-BE49-F238E27FC236}">
                <a16:creationId xmlns:a16="http://schemas.microsoft.com/office/drawing/2014/main" id="{8BAD3777-8CEA-B48C-2AEE-F9C58CF2B9AF}"/>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6" name="footer">
            <a:extLst>
              <a:ext uri="{FF2B5EF4-FFF2-40B4-BE49-F238E27FC236}">
                <a16:creationId xmlns:a16="http://schemas.microsoft.com/office/drawing/2014/main" id="{13AFAD36-E203-AFE3-95B6-80326D424BA4}"/>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8" name="date">
            <a:extLst>
              <a:ext uri="{FF2B5EF4-FFF2-40B4-BE49-F238E27FC236}">
                <a16:creationId xmlns:a16="http://schemas.microsoft.com/office/drawing/2014/main" id="{D3778A2E-0F42-B2F4-D98B-BAC1B3FD2D4D}"/>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5" name="content 5">
            <a:extLst>
              <a:ext uri="{FF2B5EF4-FFF2-40B4-BE49-F238E27FC236}">
                <a16:creationId xmlns:a16="http://schemas.microsoft.com/office/drawing/2014/main" id="{2A0D5407-F643-F9E8-6739-DC94AEDEB3C9}"/>
              </a:ext>
            </a:extLst>
          </p:cNvPr>
          <p:cNvSpPr>
            <a:spLocks noGrp="1"/>
          </p:cNvSpPr>
          <p:nvPr>
            <p:ph sz="quarter" idx="26"/>
          </p:nvPr>
        </p:nvSpPr>
        <p:spPr>
          <a:xfrm>
            <a:off x="9475500" y="4005850"/>
            <a:ext cx="2160000" cy="2160000"/>
          </a:xfrm>
          <a:prstGeom prst="rect">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2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4" name="text circle">
            <a:extLst>
              <a:ext uri="{FF2B5EF4-FFF2-40B4-BE49-F238E27FC236}">
                <a16:creationId xmlns:a16="http://schemas.microsoft.com/office/drawing/2014/main" id="{FD4675FD-4A8E-9235-3FD4-47FD3C37A810}"/>
              </a:ext>
            </a:extLst>
          </p:cNvPr>
          <p:cNvSpPr>
            <a:spLocks noGrp="1"/>
          </p:cNvSpPr>
          <p:nvPr>
            <p:ph type="body" idx="30" hasCustomPrompt="1"/>
          </p:nvPr>
        </p:nvSpPr>
        <p:spPr>
          <a:xfrm>
            <a:off x="9553138" y="1805799"/>
            <a:ext cx="1800000" cy="1800000"/>
          </a:xfrm>
          <a:prstGeom prst="flowChartConnector">
            <a:avLst/>
          </a:prstGeom>
          <a:solidFill>
            <a:schemeClr val="accent2"/>
          </a:solidFill>
          <a:effectLst/>
        </p:spPr>
        <p:txBody>
          <a:bodyPr vert="horz" lIns="108000" tIns="432000" rIns="0" bIns="0" rtlCol="0" anchor="ctr" anchorCtr="1">
            <a:noAutofit/>
          </a:bodyPr>
          <a:lstStyle>
            <a:lvl1pPr>
              <a:defRPr lang="en-US" sz="4800" dirty="0">
                <a:solidFill>
                  <a:schemeClr val="bg1"/>
                </a:solidFill>
                <a:latin typeface="Segoe UI Semibold" panose="020B0702040204020203" pitchFamily="34" charset="0"/>
                <a:cs typeface="Segoe UI Semibold" panose="020B0702040204020203" pitchFamily="34" charset="0"/>
              </a:defRPr>
            </a:lvl1pPr>
          </a:lstStyle>
          <a:p>
            <a:pPr lvl="0" algn="ctr">
              <a:lnSpc>
                <a:spcPct val="100000"/>
              </a:lnSpc>
              <a:spcBef>
                <a:spcPts val="0"/>
              </a:spcBef>
              <a:spcAft>
                <a:spcPts val="0"/>
              </a:spcAft>
            </a:pPr>
            <a:r>
              <a:rPr lang="en-US" dirty="0"/>
              <a:t>x</a:t>
            </a:r>
          </a:p>
        </p:txBody>
      </p:sp>
      <p:sp>
        <p:nvSpPr>
          <p:cNvPr id="6" name="content 4">
            <a:extLst>
              <a:ext uri="{FF2B5EF4-FFF2-40B4-BE49-F238E27FC236}">
                <a16:creationId xmlns:a16="http://schemas.microsoft.com/office/drawing/2014/main" id="{B5886103-0D8E-5D01-3B87-1FDDA2E05BE4}"/>
              </a:ext>
            </a:extLst>
          </p:cNvPr>
          <p:cNvSpPr>
            <a:spLocks noGrp="1"/>
          </p:cNvSpPr>
          <p:nvPr>
            <p:ph sz="quarter" idx="25"/>
          </p:nvPr>
        </p:nvSpPr>
        <p:spPr>
          <a:xfrm>
            <a:off x="7241625" y="4005850"/>
            <a:ext cx="2160000" cy="2160000"/>
          </a:xfrm>
          <a:prstGeom prst="rect">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2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3" name="text circle">
            <a:extLst>
              <a:ext uri="{FF2B5EF4-FFF2-40B4-BE49-F238E27FC236}">
                <a16:creationId xmlns:a16="http://schemas.microsoft.com/office/drawing/2014/main" id="{738E42BE-60E4-A207-F932-E4C0D977BF38}"/>
              </a:ext>
            </a:extLst>
          </p:cNvPr>
          <p:cNvSpPr>
            <a:spLocks noGrp="1"/>
          </p:cNvSpPr>
          <p:nvPr>
            <p:ph type="body" idx="29" hasCustomPrompt="1"/>
          </p:nvPr>
        </p:nvSpPr>
        <p:spPr>
          <a:xfrm>
            <a:off x="7241625" y="2117199"/>
            <a:ext cx="1260000" cy="1260000"/>
          </a:xfrm>
          <a:prstGeom prst="flowChartConnector">
            <a:avLst/>
          </a:prstGeom>
          <a:solidFill>
            <a:srgbClr val="FFFFFF"/>
          </a:solidFill>
          <a:ln w="22225">
            <a:gradFill>
              <a:gsLst>
                <a:gs pos="0">
                  <a:srgbClr val="FF4B4B"/>
                </a:gs>
                <a:gs pos="100000">
                  <a:srgbClr val="FF744F"/>
                </a:gs>
              </a:gsLst>
              <a:lin ang="18900000" scaled="0"/>
            </a:gradFill>
          </a:ln>
          <a:effectLst>
            <a:outerShdw blurRad="63500" algn="ctr" rotWithShape="0">
              <a:schemeClr val="accent4">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432000" rIns="0" bIns="72000" rtlCol="0" anchor="t" anchorCtr="0">
            <a:noAutofit/>
          </a:bodyPr>
          <a:lstStyle>
            <a:lvl1pPr>
              <a:defRPr kumimoji="0" lang="en-US" sz="3200" b="1" u="none" strike="noStrike" cap="none" spc="0" normalizeH="0" dirty="0">
                <a:ln>
                  <a:noFill/>
                </a:ln>
                <a:solidFill>
                  <a:schemeClr val="tx1"/>
                </a:solidFill>
                <a:effectLst/>
                <a:uLnTx/>
                <a:uFillTx/>
                <a:latin typeface="Segoe UI Semibold" panose="020B0502040204020203" pitchFamily="34" charset="0"/>
                <a:cs typeface="Segoe UI Semibold" panose="020B0502040204020203" pitchFamily="34" charset="0"/>
              </a:defRPr>
            </a:lvl1pPr>
          </a:lstStyle>
          <a:p>
            <a:pPr marR="0" lvl="0" algn="ctr" defTabSz="914330" fontAlgn="auto">
              <a:lnSpc>
                <a:spcPct val="130000"/>
              </a:lnSpc>
              <a:spcBef>
                <a:spcPts val="1000"/>
              </a:spcBef>
              <a:spcAft>
                <a:spcPts val="0"/>
              </a:spcAft>
              <a:buClrTx/>
              <a:buSzTx/>
              <a:buFontTx/>
              <a:tabLst/>
            </a:pPr>
            <a:r>
              <a:rPr lang="en-US" dirty="0"/>
              <a:t>x</a:t>
            </a:r>
          </a:p>
        </p:txBody>
      </p:sp>
      <p:sp>
        <p:nvSpPr>
          <p:cNvPr id="4" name="content 3">
            <a:extLst>
              <a:ext uri="{FF2B5EF4-FFF2-40B4-BE49-F238E27FC236}">
                <a16:creationId xmlns:a16="http://schemas.microsoft.com/office/drawing/2014/main" id="{0F189F99-D754-4356-5E4B-0F553CC9C353}"/>
              </a:ext>
            </a:extLst>
          </p:cNvPr>
          <p:cNvSpPr>
            <a:spLocks noGrp="1"/>
          </p:cNvSpPr>
          <p:nvPr>
            <p:ph sz="quarter" idx="24"/>
          </p:nvPr>
        </p:nvSpPr>
        <p:spPr>
          <a:xfrm>
            <a:off x="5007750" y="4005850"/>
            <a:ext cx="2160000" cy="2160000"/>
          </a:xfrm>
          <a:prstGeom prst="rect">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2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2" name="text circle">
            <a:extLst>
              <a:ext uri="{FF2B5EF4-FFF2-40B4-BE49-F238E27FC236}">
                <a16:creationId xmlns:a16="http://schemas.microsoft.com/office/drawing/2014/main" id="{31A0DEB0-F29F-1B24-2604-AC3A4FE8A667}"/>
              </a:ext>
            </a:extLst>
          </p:cNvPr>
          <p:cNvSpPr>
            <a:spLocks noGrp="1"/>
          </p:cNvSpPr>
          <p:nvPr>
            <p:ph type="body" idx="28" hasCustomPrompt="1"/>
          </p:nvPr>
        </p:nvSpPr>
        <p:spPr>
          <a:xfrm>
            <a:off x="5011371" y="2131962"/>
            <a:ext cx="1260000" cy="1260000"/>
          </a:xfrm>
          <a:prstGeom prst="flowChartConnector">
            <a:avLst/>
          </a:prstGeom>
          <a:solidFill>
            <a:srgbClr val="FFFFFF"/>
          </a:solidFill>
          <a:ln w="22225">
            <a:gradFill>
              <a:gsLst>
                <a:gs pos="0">
                  <a:srgbClr val="FF4B4B"/>
                </a:gs>
                <a:gs pos="100000">
                  <a:srgbClr val="FF744F"/>
                </a:gs>
              </a:gsLst>
              <a:lin ang="18900000" scaled="0"/>
            </a:gradFill>
          </a:ln>
          <a:effectLst>
            <a:outerShdw blurRad="63500" algn="ctr" rotWithShape="0">
              <a:schemeClr val="accent4">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432000" rIns="0" bIns="72000" rtlCol="0" anchor="t" anchorCtr="0">
            <a:noAutofit/>
          </a:bodyPr>
          <a:lstStyle>
            <a:lvl1pPr>
              <a:defRPr kumimoji="0" lang="en-US" sz="3200" b="1" u="none" strike="noStrike" cap="none" spc="0" normalizeH="0" dirty="0">
                <a:ln>
                  <a:noFill/>
                </a:ln>
                <a:solidFill>
                  <a:schemeClr val="tx1"/>
                </a:solidFill>
                <a:effectLst/>
                <a:uLnTx/>
                <a:uFillTx/>
                <a:latin typeface="Segoe UI Semibold" panose="020B0502040204020203" pitchFamily="34" charset="0"/>
                <a:cs typeface="Segoe UI Semibold" panose="020B0502040204020203" pitchFamily="34" charset="0"/>
              </a:defRPr>
            </a:lvl1pPr>
          </a:lstStyle>
          <a:p>
            <a:pPr marR="0" lvl="0" algn="ctr" defTabSz="914330" fontAlgn="auto">
              <a:lnSpc>
                <a:spcPct val="130000"/>
              </a:lnSpc>
              <a:spcBef>
                <a:spcPts val="1000"/>
              </a:spcBef>
              <a:spcAft>
                <a:spcPts val="0"/>
              </a:spcAft>
              <a:buClrTx/>
              <a:buSzTx/>
              <a:buFontTx/>
              <a:tabLst/>
            </a:pPr>
            <a:r>
              <a:rPr lang="en-US" dirty="0"/>
              <a:t>x</a:t>
            </a:r>
          </a:p>
        </p:txBody>
      </p:sp>
      <p:sp>
        <p:nvSpPr>
          <p:cNvPr id="3" name="content 2">
            <a:extLst>
              <a:ext uri="{FF2B5EF4-FFF2-40B4-BE49-F238E27FC236}">
                <a16:creationId xmlns:a16="http://schemas.microsoft.com/office/drawing/2014/main" id="{77A29EE5-2B1C-3EC4-6F36-6ECBC9D69F26}"/>
              </a:ext>
            </a:extLst>
          </p:cNvPr>
          <p:cNvSpPr>
            <a:spLocks noGrp="1"/>
          </p:cNvSpPr>
          <p:nvPr>
            <p:ph sz="quarter" idx="22"/>
          </p:nvPr>
        </p:nvSpPr>
        <p:spPr>
          <a:xfrm>
            <a:off x="2773875" y="4005850"/>
            <a:ext cx="2160000" cy="2160000"/>
          </a:xfrm>
          <a:prstGeom prst="rect">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2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1" name="text circle">
            <a:extLst>
              <a:ext uri="{FF2B5EF4-FFF2-40B4-BE49-F238E27FC236}">
                <a16:creationId xmlns:a16="http://schemas.microsoft.com/office/drawing/2014/main" id="{E35B51C2-1268-8F36-C4B9-7E08FC0E57B3}"/>
              </a:ext>
            </a:extLst>
          </p:cNvPr>
          <p:cNvSpPr>
            <a:spLocks noGrp="1"/>
          </p:cNvSpPr>
          <p:nvPr>
            <p:ph type="body" idx="27" hasCustomPrompt="1"/>
          </p:nvPr>
        </p:nvSpPr>
        <p:spPr>
          <a:xfrm>
            <a:off x="2781117" y="2131962"/>
            <a:ext cx="1260000" cy="1260000"/>
          </a:xfrm>
          <a:prstGeom prst="flowChartConnector">
            <a:avLst/>
          </a:prstGeom>
          <a:solidFill>
            <a:srgbClr val="FFFFFF"/>
          </a:solidFill>
          <a:ln w="22225">
            <a:gradFill>
              <a:gsLst>
                <a:gs pos="0">
                  <a:srgbClr val="FF4B4B"/>
                </a:gs>
                <a:gs pos="100000">
                  <a:srgbClr val="FF744F"/>
                </a:gs>
              </a:gsLst>
              <a:lin ang="18900000" scaled="0"/>
            </a:gradFill>
          </a:ln>
          <a:effectLst>
            <a:outerShdw blurRad="63500" algn="ctr" rotWithShape="0">
              <a:schemeClr val="accent4">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432000" rIns="0" bIns="72000" rtlCol="0" anchor="t" anchorCtr="0">
            <a:noAutofit/>
          </a:bodyPr>
          <a:lstStyle>
            <a:lvl1pPr>
              <a:defRPr kumimoji="0" lang="en-US" sz="3200" b="1" u="none" strike="noStrike" cap="none" spc="0" normalizeH="0" dirty="0">
                <a:ln>
                  <a:noFill/>
                </a:ln>
                <a:solidFill>
                  <a:schemeClr val="tx1"/>
                </a:solidFill>
                <a:effectLst/>
                <a:uLnTx/>
                <a:uFillTx/>
                <a:latin typeface="Segoe UI Semibold" panose="020B0502040204020203" pitchFamily="34" charset="0"/>
                <a:cs typeface="Segoe UI Semibold" panose="020B0502040204020203" pitchFamily="34" charset="0"/>
              </a:defRPr>
            </a:lvl1pPr>
          </a:lstStyle>
          <a:p>
            <a:pPr marR="0" lvl="0" algn="ctr" defTabSz="914330" fontAlgn="auto">
              <a:lnSpc>
                <a:spcPct val="130000"/>
              </a:lnSpc>
              <a:spcBef>
                <a:spcPts val="1000"/>
              </a:spcBef>
              <a:spcAft>
                <a:spcPts val="0"/>
              </a:spcAft>
              <a:buClrTx/>
              <a:buSzTx/>
              <a:buFontTx/>
              <a:tabLst/>
            </a:pPr>
            <a:r>
              <a:rPr lang="en-US" dirty="0"/>
              <a:t>x</a:t>
            </a:r>
          </a:p>
        </p:txBody>
      </p:sp>
      <p:sp>
        <p:nvSpPr>
          <p:cNvPr id="2" name="content 1">
            <a:extLst>
              <a:ext uri="{FF2B5EF4-FFF2-40B4-BE49-F238E27FC236}">
                <a16:creationId xmlns:a16="http://schemas.microsoft.com/office/drawing/2014/main" id="{AAB7126B-7125-3526-12AF-41ED67737125}"/>
              </a:ext>
            </a:extLst>
          </p:cNvPr>
          <p:cNvSpPr>
            <a:spLocks noGrp="1"/>
          </p:cNvSpPr>
          <p:nvPr>
            <p:ph sz="quarter" idx="15"/>
          </p:nvPr>
        </p:nvSpPr>
        <p:spPr>
          <a:xfrm>
            <a:off x="540000" y="4005850"/>
            <a:ext cx="2160000" cy="2160000"/>
          </a:xfrm>
          <a:prstGeom prst="rect">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2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0" name="text circle">
            <a:extLst>
              <a:ext uri="{FF2B5EF4-FFF2-40B4-BE49-F238E27FC236}">
                <a16:creationId xmlns:a16="http://schemas.microsoft.com/office/drawing/2014/main" id="{73670A57-F5B2-BA34-5084-3C22ED17AE6B}"/>
              </a:ext>
            </a:extLst>
          </p:cNvPr>
          <p:cNvSpPr>
            <a:spLocks noGrp="1"/>
          </p:cNvSpPr>
          <p:nvPr>
            <p:ph type="body" idx="1" hasCustomPrompt="1"/>
          </p:nvPr>
        </p:nvSpPr>
        <p:spPr>
          <a:xfrm>
            <a:off x="550863" y="2131962"/>
            <a:ext cx="1260000" cy="1260000"/>
          </a:xfrm>
          <a:prstGeom prst="flowChartConnector">
            <a:avLst/>
          </a:prstGeom>
          <a:solidFill>
            <a:srgbClr val="FFFFFF"/>
          </a:solidFill>
          <a:ln w="22225">
            <a:gradFill>
              <a:gsLst>
                <a:gs pos="0">
                  <a:srgbClr val="FF4B4B"/>
                </a:gs>
                <a:gs pos="100000">
                  <a:srgbClr val="FF744F"/>
                </a:gs>
              </a:gsLst>
              <a:lin ang="18900000" scaled="0"/>
            </a:gradFill>
          </a:ln>
          <a:effectLst>
            <a:outerShdw blurRad="63500" algn="ctr" rotWithShape="0">
              <a:schemeClr val="accent4">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432000" rIns="0" bIns="72000" rtlCol="0" anchor="t" anchorCtr="0">
            <a:noAutofit/>
          </a:bodyPr>
          <a:lstStyle>
            <a:lvl1pPr>
              <a:defRPr kumimoji="0" lang="en-US" sz="3200" b="1" u="none" strike="noStrike" cap="none" spc="0" normalizeH="0" dirty="0">
                <a:ln>
                  <a:noFill/>
                </a:ln>
                <a:solidFill>
                  <a:schemeClr val="tx1"/>
                </a:solidFill>
                <a:effectLst/>
                <a:uLnTx/>
                <a:uFillTx/>
                <a:latin typeface="Segoe UI Semibold" panose="020B0502040204020203" pitchFamily="34" charset="0"/>
                <a:cs typeface="Segoe UI Semibold" panose="020B0502040204020203" pitchFamily="34" charset="0"/>
              </a:defRPr>
            </a:lvl1pPr>
          </a:lstStyle>
          <a:p>
            <a:pPr marR="0" lvl="0" algn="ctr" defTabSz="914330" fontAlgn="auto">
              <a:lnSpc>
                <a:spcPct val="130000"/>
              </a:lnSpc>
              <a:spcBef>
                <a:spcPts val="1000"/>
              </a:spcBef>
              <a:spcAft>
                <a:spcPts val="0"/>
              </a:spcAft>
              <a:buClrTx/>
              <a:buSzTx/>
              <a:buFontTx/>
              <a:tabLst/>
            </a:pPr>
            <a:r>
              <a:rPr lang="en-US" dirty="0"/>
              <a:t>x</a:t>
            </a:r>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9" name="navigation">
            <a:extLst>
              <a:ext uri="{FF2B5EF4-FFF2-40B4-BE49-F238E27FC236}">
                <a16:creationId xmlns:a16="http://schemas.microsoft.com/office/drawing/2014/main" id="{EED496C5-9EA2-8D08-B2D5-EF1155F63A7A}"/>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87128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   002 : 2 content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24081893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slide number">
            <a:extLst>
              <a:ext uri="{FF2B5EF4-FFF2-40B4-BE49-F238E27FC236}">
                <a16:creationId xmlns:a16="http://schemas.microsoft.com/office/drawing/2014/main" id="{BC8BA2C0-FF86-7160-B605-4AFD8142AAA5}"/>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2" name="footer">
            <a:extLst>
              <a:ext uri="{FF2B5EF4-FFF2-40B4-BE49-F238E27FC236}">
                <a16:creationId xmlns:a16="http://schemas.microsoft.com/office/drawing/2014/main" id="{268B1DC0-E2F4-964B-BEBC-F781A34B417B}"/>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3" name="date">
            <a:extLst>
              <a:ext uri="{FF2B5EF4-FFF2-40B4-BE49-F238E27FC236}">
                <a16:creationId xmlns:a16="http://schemas.microsoft.com/office/drawing/2014/main" id="{020BFB18-B358-A527-A325-CBA53A65BE2E}"/>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3" name="content 2">
            <a:extLst>
              <a:ext uri="{FF2B5EF4-FFF2-40B4-BE49-F238E27FC236}">
                <a16:creationId xmlns:a16="http://schemas.microsoft.com/office/drawing/2014/main" id="{77A29EE5-2B1C-3EC4-6F36-6ECBC9D69F26}"/>
              </a:ext>
            </a:extLst>
          </p:cNvPr>
          <p:cNvSpPr>
            <a:spLocks noGrp="1"/>
          </p:cNvSpPr>
          <p:nvPr>
            <p:ph sz="quarter" idx="22"/>
          </p:nvPr>
        </p:nvSpPr>
        <p:spPr>
          <a:xfrm>
            <a:off x="6238863" y="1475999"/>
            <a:ext cx="5400000" cy="4680000"/>
          </a:xfrm>
          <a:prstGeom prst="rect">
            <a:avLst/>
          </a:prstGeo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vl6pPr>
              <a:defRPr lang="en-US" dirty="0"/>
            </a:lvl6pPr>
            <a:lvl7pPr>
              <a:defRPr lang="en-US" dirty="0"/>
            </a:lvl7pPr>
            <a:lvl8pPr>
              <a:defRPr lang="en-US" dirty="0"/>
            </a:lvl8pPr>
            <a:lvl9pPr>
              <a:defRPr lang="en-US"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 name="content 1">
            <a:extLst>
              <a:ext uri="{FF2B5EF4-FFF2-40B4-BE49-F238E27FC236}">
                <a16:creationId xmlns:a16="http://schemas.microsoft.com/office/drawing/2014/main" id="{AAB7126B-7125-3526-12AF-41ED67737125}"/>
              </a:ext>
            </a:extLst>
          </p:cNvPr>
          <p:cNvSpPr>
            <a:spLocks noGrp="1"/>
          </p:cNvSpPr>
          <p:nvPr>
            <p:ph sz="quarter" idx="15"/>
          </p:nvPr>
        </p:nvSpPr>
        <p:spPr>
          <a:xfrm>
            <a:off x="540000" y="1475999"/>
            <a:ext cx="5400000" cy="4680000"/>
          </a:xfrm>
          <a:prstGeom prst="rect">
            <a:avLst/>
          </a:prstGeo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vl6pPr>
              <a:defRPr lang="en-US" dirty="0"/>
            </a:lvl6pPr>
            <a:lvl7pPr>
              <a:defRPr lang="en-US" dirty="0"/>
            </a:lvl7pPr>
            <a:lvl8pPr>
              <a:defRPr lang="en-US" dirty="0"/>
            </a:lvl8pPr>
            <a:lvl9pPr>
              <a:defRPr lang="en-US"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4" name="navigation">
            <a:extLst>
              <a:ext uri="{FF2B5EF4-FFF2-40B4-BE49-F238E27FC236}">
                <a16:creationId xmlns:a16="http://schemas.microsoft.com/office/drawing/2014/main" id="{57A2D597-3CE6-BDC7-EFD7-433C543868A7}"/>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3483358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  029 : 5 circles : 5 text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30658671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a:extLst>
              <a:ext uri="{FF2B5EF4-FFF2-40B4-BE49-F238E27FC236}">
                <a16:creationId xmlns:a16="http://schemas.microsoft.com/office/drawing/2014/main" id="{2547E716-1E2F-7B05-A5D1-24DF5138F703}"/>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8" name="footer">
            <a:extLst>
              <a:ext uri="{FF2B5EF4-FFF2-40B4-BE49-F238E27FC236}">
                <a16:creationId xmlns:a16="http://schemas.microsoft.com/office/drawing/2014/main" id="{D123DC91-7626-7AF2-A09B-DCBEE2B68960}"/>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0" name="date">
            <a:extLst>
              <a:ext uri="{FF2B5EF4-FFF2-40B4-BE49-F238E27FC236}">
                <a16:creationId xmlns:a16="http://schemas.microsoft.com/office/drawing/2014/main" id="{4B0EC5C0-E138-9864-2A63-A77E96EF6632}"/>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2" name="text">
            <a:extLst>
              <a:ext uri="{FF2B5EF4-FFF2-40B4-BE49-F238E27FC236}">
                <a16:creationId xmlns:a16="http://schemas.microsoft.com/office/drawing/2014/main" id="{AFFFB742-B10B-0D15-44C8-E99A247A6623}"/>
              </a:ext>
            </a:extLst>
          </p:cNvPr>
          <p:cNvSpPr>
            <a:spLocks noGrp="1"/>
          </p:cNvSpPr>
          <p:nvPr>
            <p:ph type="body" idx="1"/>
          </p:nvPr>
        </p:nvSpPr>
        <p:spPr>
          <a:xfrm>
            <a:off x="1044000" y="1476000"/>
            <a:ext cx="10080000" cy="1440000"/>
          </a:xfrm>
          <a:prstGeom prst="roundRect">
            <a:avLst>
              <a:gd name="adj" fmla="val 50000"/>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vert="horz" lIns="0" tIns="144000" rIns="0" bIns="0" rtlCol="0" anchor="t" anchorCtr="1">
            <a:noAutofit/>
          </a:bodyPr>
          <a:lstStyle>
            <a:lvl1pPr>
              <a:defRPr lang="en-US" sz="1800" dirty="0">
                <a:solidFill>
                  <a:schemeClr val="bg1"/>
                </a:solidFill>
                <a:latin typeface="+mj-lt"/>
              </a:defRPr>
            </a:lvl1pPr>
          </a:lstStyle>
          <a:p>
            <a:pPr lvl="0" algn="ctr"/>
            <a:r>
              <a:rPr lang="de-DE"/>
              <a:t>Mastertextformat bearbeiten</a:t>
            </a:r>
          </a:p>
        </p:txBody>
      </p:sp>
      <p:sp>
        <p:nvSpPr>
          <p:cNvPr id="20" name="text 5">
            <a:extLst>
              <a:ext uri="{FF2B5EF4-FFF2-40B4-BE49-F238E27FC236}">
                <a16:creationId xmlns:a16="http://schemas.microsoft.com/office/drawing/2014/main" id="{490285F5-769C-25E4-69C8-C5E988F71DD4}"/>
              </a:ext>
            </a:extLst>
          </p:cNvPr>
          <p:cNvSpPr>
            <a:spLocks noGrp="1"/>
          </p:cNvSpPr>
          <p:nvPr>
            <p:ph type="body" sz="quarter" idx="40"/>
          </p:nvPr>
        </p:nvSpPr>
        <p:spPr>
          <a:xfrm>
            <a:off x="8652600" y="4320000"/>
            <a:ext cx="1440000" cy="1873250"/>
          </a:xfrm>
          <a:prstGeom prst="roundRect">
            <a:avLst>
              <a:gd name="adj" fmla="val 2115"/>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2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9" name="text circle 5">
            <a:extLst>
              <a:ext uri="{FF2B5EF4-FFF2-40B4-BE49-F238E27FC236}">
                <a16:creationId xmlns:a16="http://schemas.microsoft.com/office/drawing/2014/main" id="{CA3D1B8F-67FE-C968-DC81-8D84990DEA68}"/>
              </a:ext>
            </a:extLst>
          </p:cNvPr>
          <p:cNvSpPr>
            <a:spLocks noGrp="1"/>
          </p:cNvSpPr>
          <p:nvPr>
            <p:ph type="body" idx="50"/>
          </p:nvPr>
        </p:nvSpPr>
        <p:spPr>
          <a:xfrm>
            <a:off x="8411943" y="2419187"/>
            <a:ext cx="1800000" cy="1800000"/>
          </a:xfrm>
          <a:prstGeom prst="flowChartConnector">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vert="horz" wrap="square" lIns="0" tIns="0" rIns="0" bIns="0" rtlCol="0" anchor="ctr" anchorCtr="0">
            <a:noAutofit/>
          </a:bodyPr>
          <a:lstStyle>
            <a:lvl1pPr algn="ctr">
              <a:defRPr kumimoji="0" lang="en-US" sz="1600" u="none" strike="noStrike" cap="none" spc="0" normalizeH="0" dirty="0">
                <a:ln>
                  <a:noFill/>
                </a:ln>
                <a:solidFill>
                  <a:schemeClr val="tx1"/>
                </a:solidFill>
                <a:effectLst/>
                <a:uLnTx/>
                <a:uFillTx/>
                <a:latin typeface="Segoe UI Semibold" panose="020B0502040204020203" pitchFamily="34" charset="0"/>
                <a:cs typeface="Segoe UI Semibold" panose="020B0502040204020203" pitchFamily="34" charset="0"/>
              </a:defRPr>
            </a:lvl1pPr>
          </a:lstStyle>
          <a:p>
            <a:pPr lvl="0" algn="ctr"/>
            <a:r>
              <a:rPr lang="de-DE"/>
              <a:t>Mastertextformat bearbeiten</a:t>
            </a:r>
          </a:p>
        </p:txBody>
      </p:sp>
      <p:sp>
        <p:nvSpPr>
          <p:cNvPr id="38" name="text 4">
            <a:extLst>
              <a:ext uri="{FF2B5EF4-FFF2-40B4-BE49-F238E27FC236}">
                <a16:creationId xmlns:a16="http://schemas.microsoft.com/office/drawing/2014/main" id="{766A6541-969C-FB7D-0491-0D3E07636CF8}"/>
              </a:ext>
            </a:extLst>
          </p:cNvPr>
          <p:cNvSpPr>
            <a:spLocks noGrp="1"/>
          </p:cNvSpPr>
          <p:nvPr>
            <p:ph type="body" sz="quarter" idx="35"/>
          </p:nvPr>
        </p:nvSpPr>
        <p:spPr>
          <a:xfrm>
            <a:off x="7014300" y="4320000"/>
            <a:ext cx="1440000" cy="1873250"/>
          </a:xfrm>
          <a:prstGeom prst="roundRect">
            <a:avLst>
              <a:gd name="adj" fmla="val 2115"/>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2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8" name="text circle 4">
            <a:extLst>
              <a:ext uri="{FF2B5EF4-FFF2-40B4-BE49-F238E27FC236}">
                <a16:creationId xmlns:a16="http://schemas.microsoft.com/office/drawing/2014/main" id="{7CEECBFC-F2D4-D868-B591-E190AF18578E}"/>
              </a:ext>
            </a:extLst>
          </p:cNvPr>
          <p:cNvSpPr>
            <a:spLocks noGrp="1"/>
          </p:cNvSpPr>
          <p:nvPr>
            <p:ph type="body" idx="49"/>
          </p:nvPr>
        </p:nvSpPr>
        <p:spPr>
          <a:xfrm>
            <a:off x="6737182" y="2419187"/>
            <a:ext cx="1800000" cy="1800000"/>
          </a:xfrm>
          <a:prstGeom prst="flowChartConnector">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vert="horz" wrap="square" lIns="0" tIns="0" rIns="0" bIns="0" rtlCol="0" anchor="ctr" anchorCtr="0">
            <a:noAutofit/>
          </a:bodyPr>
          <a:lstStyle>
            <a:lvl1pPr algn="ctr">
              <a:defRPr kumimoji="0" lang="en-US" sz="1600" u="none" strike="noStrike" cap="none" spc="0" normalizeH="0" dirty="0">
                <a:ln>
                  <a:noFill/>
                </a:ln>
                <a:solidFill>
                  <a:schemeClr val="tx1"/>
                </a:solidFill>
                <a:effectLst/>
                <a:uLnTx/>
                <a:uFillTx/>
                <a:latin typeface="Segoe UI Semibold" panose="020B0502040204020203" pitchFamily="34" charset="0"/>
                <a:cs typeface="Segoe UI Semibold" panose="020B0502040204020203" pitchFamily="34" charset="0"/>
              </a:defRPr>
            </a:lvl1pPr>
          </a:lstStyle>
          <a:p>
            <a:pPr lvl="0" algn="ctr"/>
            <a:r>
              <a:rPr lang="de-DE"/>
              <a:t>Mastertextformat bearbeiten</a:t>
            </a:r>
          </a:p>
        </p:txBody>
      </p:sp>
      <p:sp>
        <p:nvSpPr>
          <p:cNvPr id="37" name="text 3">
            <a:extLst>
              <a:ext uri="{FF2B5EF4-FFF2-40B4-BE49-F238E27FC236}">
                <a16:creationId xmlns:a16="http://schemas.microsoft.com/office/drawing/2014/main" id="{4C7A74BA-677D-44AF-0C2A-FDAE4A7E8131}"/>
              </a:ext>
            </a:extLst>
          </p:cNvPr>
          <p:cNvSpPr>
            <a:spLocks noGrp="1"/>
          </p:cNvSpPr>
          <p:nvPr>
            <p:ph type="body" sz="quarter" idx="34"/>
          </p:nvPr>
        </p:nvSpPr>
        <p:spPr>
          <a:xfrm>
            <a:off x="5364000" y="4320000"/>
            <a:ext cx="1440000" cy="1873250"/>
          </a:xfrm>
          <a:prstGeom prst="roundRect">
            <a:avLst>
              <a:gd name="adj" fmla="val 2115"/>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2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7" name="text circle 3">
            <a:extLst>
              <a:ext uri="{FF2B5EF4-FFF2-40B4-BE49-F238E27FC236}">
                <a16:creationId xmlns:a16="http://schemas.microsoft.com/office/drawing/2014/main" id="{DDB5B333-AC00-BC75-0498-87B7E32D06AA}"/>
              </a:ext>
            </a:extLst>
          </p:cNvPr>
          <p:cNvSpPr>
            <a:spLocks noGrp="1"/>
          </p:cNvSpPr>
          <p:nvPr>
            <p:ph type="body" idx="48"/>
          </p:nvPr>
        </p:nvSpPr>
        <p:spPr>
          <a:xfrm>
            <a:off x="5200088" y="2419187"/>
            <a:ext cx="1800000" cy="1800000"/>
          </a:xfrm>
          <a:prstGeom prst="flowChartConnector">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vert="horz" wrap="square" lIns="0" tIns="0" rIns="0" bIns="0" rtlCol="0" anchor="ctr" anchorCtr="0">
            <a:noAutofit/>
          </a:bodyPr>
          <a:lstStyle>
            <a:lvl1pPr algn="ctr">
              <a:defRPr kumimoji="0" lang="en-US" sz="1600" u="none" strike="noStrike" cap="none" spc="0" normalizeH="0" dirty="0">
                <a:ln>
                  <a:noFill/>
                </a:ln>
                <a:solidFill>
                  <a:schemeClr val="tx1"/>
                </a:solidFill>
                <a:effectLst/>
                <a:uLnTx/>
                <a:uFillTx/>
                <a:latin typeface="Segoe UI Semibold" panose="020B0502040204020203" pitchFamily="34" charset="0"/>
                <a:cs typeface="Segoe UI Semibold" panose="020B0502040204020203" pitchFamily="34" charset="0"/>
              </a:defRPr>
            </a:lvl1pPr>
          </a:lstStyle>
          <a:p>
            <a:pPr lvl="0" algn="ctr"/>
            <a:r>
              <a:rPr lang="de-DE"/>
              <a:t>Mastertextformat bearbeiten</a:t>
            </a:r>
          </a:p>
        </p:txBody>
      </p:sp>
      <p:sp>
        <p:nvSpPr>
          <p:cNvPr id="36" name="text 2">
            <a:extLst>
              <a:ext uri="{FF2B5EF4-FFF2-40B4-BE49-F238E27FC236}">
                <a16:creationId xmlns:a16="http://schemas.microsoft.com/office/drawing/2014/main" id="{D45F2037-8D7A-7190-BD39-9CDAA2471126}"/>
              </a:ext>
            </a:extLst>
          </p:cNvPr>
          <p:cNvSpPr>
            <a:spLocks noGrp="1"/>
          </p:cNvSpPr>
          <p:nvPr>
            <p:ph type="body" sz="quarter" idx="33"/>
          </p:nvPr>
        </p:nvSpPr>
        <p:spPr>
          <a:xfrm>
            <a:off x="3737700" y="4320000"/>
            <a:ext cx="1440000" cy="1873250"/>
          </a:xfrm>
          <a:prstGeom prst="roundRect">
            <a:avLst>
              <a:gd name="adj" fmla="val 2115"/>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2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6" name="text circle 2">
            <a:extLst>
              <a:ext uri="{FF2B5EF4-FFF2-40B4-BE49-F238E27FC236}">
                <a16:creationId xmlns:a16="http://schemas.microsoft.com/office/drawing/2014/main" id="{7CBFAABC-429B-E5B8-8933-E07DCC4B26EA}"/>
              </a:ext>
            </a:extLst>
          </p:cNvPr>
          <p:cNvSpPr>
            <a:spLocks noGrp="1"/>
          </p:cNvSpPr>
          <p:nvPr>
            <p:ph type="body" idx="47"/>
          </p:nvPr>
        </p:nvSpPr>
        <p:spPr>
          <a:xfrm>
            <a:off x="3525327" y="2419187"/>
            <a:ext cx="1800000" cy="1800000"/>
          </a:xfrm>
          <a:prstGeom prst="flowChartConnector">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vert="horz" wrap="square" lIns="0" tIns="0" rIns="0" bIns="0" rtlCol="0" anchor="ctr" anchorCtr="0">
            <a:noAutofit/>
          </a:bodyPr>
          <a:lstStyle>
            <a:lvl1pPr algn="ctr">
              <a:defRPr kumimoji="0" lang="en-US" sz="1600" u="none" strike="noStrike" cap="none" spc="0" normalizeH="0" dirty="0">
                <a:ln>
                  <a:noFill/>
                </a:ln>
                <a:solidFill>
                  <a:schemeClr val="tx1"/>
                </a:solidFill>
                <a:effectLst/>
                <a:uLnTx/>
                <a:uFillTx/>
                <a:latin typeface="Segoe UI Semibold" panose="020B0502040204020203" pitchFamily="34" charset="0"/>
                <a:cs typeface="Segoe UI Semibold" panose="020B0502040204020203" pitchFamily="34" charset="0"/>
              </a:defRPr>
            </a:lvl1pPr>
          </a:lstStyle>
          <a:p>
            <a:pPr lvl="0" algn="ctr"/>
            <a:r>
              <a:rPr lang="de-DE"/>
              <a:t>Mastertextformat bearbeiten</a:t>
            </a:r>
          </a:p>
        </p:txBody>
      </p:sp>
      <p:sp>
        <p:nvSpPr>
          <p:cNvPr id="35" name="text 1">
            <a:extLst>
              <a:ext uri="{FF2B5EF4-FFF2-40B4-BE49-F238E27FC236}">
                <a16:creationId xmlns:a16="http://schemas.microsoft.com/office/drawing/2014/main" id="{927C191B-A08F-85D5-D2F2-99828DB99C61}"/>
              </a:ext>
            </a:extLst>
          </p:cNvPr>
          <p:cNvSpPr>
            <a:spLocks noGrp="1"/>
          </p:cNvSpPr>
          <p:nvPr>
            <p:ph type="body" sz="quarter" idx="29"/>
          </p:nvPr>
        </p:nvSpPr>
        <p:spPr>
          <a:xfrm>
            <a:off x="2099400" y="4320000"/>
            <a:ext cx="1440000" cy="1873250"/>
          </a:xfrm>
          <a:prstGeom prst="roundRect">
            <a:avLst>
              <a:gd name="adj" fmla="val 2115"/>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2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9" name="text circle 1">
            <a:extLst>
              <a:ext uri="{FF2B5EF4-FFF2-40B4-BE49-F238E27FC236}">
                <a16:creationId xmlns:a16="http://schemas.microsoft.com/office/drawing/2014/main" id="{199577DA-8B05-55BA-D6BD-A9F30591F4E5}"/>
              </a:ext>
            </a:extLst>
          </p:cNvPr>
          <p:cNvSpPr>
            <a:spLocks noGrp="1"/>
          </p:cNvSpPr>
          <p:nvPr>
            <p:ph type="body" idx="46"/>
          </p:nvPr>
        </p:nvSpPr>
        <p:spPr>
          <a:xfrm>
            <a:off x="1919400" y="2419187"/>
            <a:ext cx="1800000" cy="1800000"/>
          </a:xfrm>
          <a:prstGeom prst="flowChartConnector">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vert="horz" wrap="square" lIns="0" tIns="0" rIns="0" bIns="0" rtlCol="0" anchor="ctr" anchorCtr="0">
            <a:noAutofit/>
          </a:bodyPr>
          <a:lstStyle>
            <a:lvl1pPr algn="ctr">
              <a:defRPr kumimoji="0" lang="en-US" sz="1600" u="none" strike="noStrike" cap="none" spc="0" normalizeH="0" dirty="0">
                <a:ln>
                  <a:noFill/>
                </a:ln>
                <a:solidFill>
                  <a:schemeClr val="tx1"/>
                </a:solidFill>
                <a:effectLst/>
                <a:uLnTx/>
                <a:uFillTx/>
                <a:latin typeface="Segoe UI Semibold" panose="020B0502040204020203" pitchFamily="34" charset="0"/>
                <a:cs typeface="Segoe UI Semibold" panose="020B0502040204020203" pitchFamily="34" charset="0"/>
              </a:defRPr>
            </a:lvl1pPr>
          </a:lstStyle>
          <a:p>
            <a:pPr lvl="0" algn="ctr"/>
            <a:r>
              <a:rPr lang="de-DE"/>
              <a:t>Mastertextformat bearbeiten</a:t>
            </a:r>
          </a:p>
        </p:txBody>
      </p:sp>
      <p:sp>
        <p:nvSpPr>
          <p:cNvPr id="5" name="title">
            <a:extLst>
              <a:ext uri="{FF2B5EF4-FFF2-40B4-BE49-F238E27FC236}">
                <a16:creationId xmlns:a16="http://schemas.microsoft.com/office/drawing/2014/main" id="{A40CDE67-43E3-2705-8865-2677F3CF4561}"/>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31" name="navigation">
            <a:extLst>
              <a:ext uri="{FF2B5EF4-FFF2-40B4-BE49-F238E27FC236}">
                <a16:creationId xmlns:a16="http://schemas.microsoft.com/office/drawing/2014/main" id="{B3E5848C-38B7-C489-C91D-BB9E809479F6}"/>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73541618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  030 : citiation : 5 Icons : 5 content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42445653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48C3DE89-47DA-5C90-A5BD-987089A0B457}"/>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21" name="footer">
            <a:extLst>
              <a:ext uri="{FF2B5EF4-FFF2-40B4-BE49-F238E27FC236}">
                <a16:creationId xmlns:a16="http://schemas.microsoft.com/office/drawing/2014/main" id="{0F951A03-A258-5D0C-346C-9EDFA0422BAC}"/>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22" name="date">
            <a:extLst>
              <a:ext uri="{FF2B5EF4-FFF2-40B4-BE49-F238E27FC236}">
                <a16:creationId xmlns:a16="http://schemas.microsoft.com/office/drawing/2014/main" id="{3BDB30AE-0771-9262-1869-36B5E00FEB8A}"/>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6" name="content 6">
            <a:extLst>
              <a:ext uri="{FF2B5EF4-FFF2-40B4-BE49-F238E27FC236}">
                <a16:creationId xmlns:a16="http://schemas.microsoft.com/office/drawing/2014/main" id="{89C522B1-6801-8B41-4F5D-6C85B8AEBCC7}"/>
              </a:ext>
            </a:extLst>
          </p:cNvPr>
          <p:cNvSpPr>
            <a:spLocks noGrp="1"/>
          </p:cNvSpPr>
          <p:nvPr>
            <p:ph sz="quarter" idx="25"/>
          </p:nvPr>
        </p:nvSpPr>
        <p:spPr>
          <a:xfrm>
            <a:off x="8218863" y="4716000"/>
            <a:ext cx="3420000" cy="1440000"/>
          </a:xfrm>
          <a:prstGeom prst="rect">
            <a:avLst/>
          </a:prstGeom>
          <a:noFill/>
        </p:spPr>
        <p:txBody>
          <a:bodyPr vert="horz" lIns="0" tIns="0" rIns="108000" bIns="0" rtlCol="0">
            <a:noAutofit/>
          </a:bodyPr>
          <a:lstStyle>
            <a:lvl1pPr>
              <a:defRPr lang="en-US" sz="12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8" name="Icon 6">
            <a:extLst>
              <a:ext uri="{FF2B5EF4-FFF2-40B4-BE49-F238E27FC236}">
                <a16:creationId xmlns:a16="http://schemas.microsoft.com/office/drawing/2014/main" id="{49D83825-0292-3B29-C602-F353CE1D6DDF}"/>
              </a:ext>
            </a:extLst>
          </p:cNvPr>
          <p:cNvSpPr>
            <a:spLocks noGrp="1"/>
          </p:cNvSpPr>
          <p:nvPr>
            <p:ph sz="quarter" idx="30"/>
          </p:nvPr>
        </p:nvSpPr>
        <p:spPr>
          <a:xfrm>
            <a:off x="8218863" y="41400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10" name="content 5">
            <a:extLst>
              <a:ext uri="{FF2B5EF4-FFF2-40B4-BE49-F238E27FC236}">
                <a16:creationId xmlns:a16="http://schemas.microsoft.com/office/drawing/2014/main" id="{38904F9D-F12D-C1A2-7570-9DC56D6DD698}"/>
              </a:ext>
            </a:extLst>
          </p:cNvPr>
          <p:cNvSpPr>
            <a:spLocks noGrp="1"/>
          </p:cNvSpPr>
          <p:nvPr>
            <p:ph sz="quarter" idx="26"/>
          </p:nvPr>
        </p:nvSpPr>
        <p:spPr>
          <a:xfrm>
            <a:off x="4379432" y="4716000"/>
            <a:ext cx="3420000" cy="1440000"/>
          </a:xfrm>
          <a:prstGeom prst="rect">
            <a:avLst/>
          </a:prstGeom>
          <a:noFill/>
        </p:spPr>
        <p:txBody>
          <a:bodyPr vert="horz" lIns="0" tIns="0" rIns="108000" bIns="0" rtlCol="0">
            <a:noAutofit/>
          </a:bodyPr>
          <a:lstStyle>
            <a:lvl1pPr>
              <a:defRPr lang="en-US" sz="12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nl-NL" noProof="0" dirty="0"/>
          </a:p>
        </p:txBody>
      </p:sp>
      <p:sp>
        <p:nvSpPr>
          <p:cNvPr id="19" name="Icon 5">
            <a:extLst>
              <a:ext uri="{FF2B5EF4-FFF2-40B4-BE49-F238E27FC236}">
                <a16:creationId xmlns:a16="http://schemas.microsoft.com/office/drawing/2014/main" id="{8733BC2E-04A1-0E30-9605-EAFAC19E888D}"/>
              </a:ext>
            </a:extLst>
          </p:cNvPr>
          <p:cNvSpPr>
            <a:spLocks noGrp="1"/>
          </p:cNvSpPr>
          <p:nvPr>
            <p:ph sz="quarter" idx="31"/>
          </p:nvPr>
        </p:nvSpPr>
        <p:spPr>
          <a:xfrm>
            <a:off x="4379432" y="41400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11" name="content 4">
            <a:extLst>
              <a:ext uri="{FF2B5EF4-FFF2-40B4-BE49-F238E27FC236}">
                <a16:creationId xmlns:a16="http://schemas.microsoft.com/office/drawing/2014/main" id="{16D0781B-9A31-08E8-DACA-4F56FD0EAC1F}"/>
              </a:ext>
            </a:extLst>
          </p:cNvPr>
          <p:cNvSpPr>
            <a:spLocks noGrp="1"/>
          </p:cNvSpPr>
          <p:nvPr>
            <p:ph sz="quarter" idx="27"/>
          </p:nvPr>
        </p:nvSpPr>
        <p:spPr>
          <a:xfrm>
            <a:off x="540000" y="4716000"/>
            <a:ext cx="3420000" cy="1440000"/>
          </a:xfrm>
          <a:prstGeom prst="rect">
            <a:avLst/>
          </a:prstGeom>
          <a:noFill/>
        </p:spPr>
        <p:txBody>
          <a:bodyPr vert="horz" lIns="0" tIns="0" rIns="108000" bIns="0" rtlCol="0">
            <a:noAutofit/>
          </a:bodyPr>
          <a:lstStyle>
            <a:lvl1pPr>
              <a:defRPr lang="en-US" sz="12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0" name="Icon 4">
            <a:extLst>
              <a:ext uri="{FF2B5EF4-FFF2-40B4-BE49-F238E27FC236}">
                <a16:creationId xmlns:a16="http://schemas.microsoft.com/office/drawing/2014/main" id="{454BDB5F-930C-C204-3745-6B675B0D1FED}"/>
              </a:ext>
            </a:extLst>
          </p:cNvPr>
          <p:cNvSpPr>
            <a:spLocks noGrp="1"/>
          </p:cNvSpPr>
          <p:nvPr>
            <p:ph sz="quarter" idx="32"/>
          </p:nvPr>
        </p:nvSpPr>
        <p:spPr>
          <a:xfrm>
            <a:off x="540000" y="41400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4" name="content 3">
            <a:extLst>
              <a:ext uri="{FF2B5EF4-FFF2-40B4-BE49-F238E27FC236}">
                <a16:creationId xmlns:a16="http://schemas.microsoft.com/office/drawing/2014/main" id="{0F189F99-D754-4356-5E4B-0F553CC9C353}"/>
              </a:ext>
            </a:extLst>
          </p:cNvPr>
          <p:cNvSpPr>
            <a:spLocks noGrp="1"/>
          </p:cNvSpPr>
          <p:nvPr>
            <p:ph sz="quarter" idx="24"/>
          </p:nvPr>
        </p:nvSpPr>
        <p:spPr>
          <a:xfrm>
            <a:off x="8218863" y="2304000"/>
            <a:ext cx="3420000" cy="1440000"/>
          </a:xfrm>
          <a:prstGeom prst="rect">
            <a:avLst/>
          </a:prstGeom>
          <a:noFill/>
        </p:spPr>
        <p:txBody>
          <a:bodyPr vert="horz" lIns="0" tIns="0" rIns="108000" bIns="0" rtlCol="0">
            <a:noAutofit/>
          </a:bodyPr>
          <a:lstStyle>
            <a:lvl1pPr>
              <a:defRPr lang="en-US" sz="12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6" name="Icon 3">
            <a:extLst>
              <a:ext uri="{FF2B5EF4-FFF2-40B4-BE49-F238E27FC236}">
                <a16:creationId xmlns:a16="http://schemas.microsoft.com/office/drawing/2014/main" id="{778D2EDF-3B43-FFAE-82A8-D32823740850}"/>
              </a:ext>
            </a:extLst>
          </p:cNvPr>
          <p:cNvSpPr>
            <a:spLocks noGrp="1"/>
          </p:cNvSpPr>
          <p:nvPr>
            <p:ph sz="quarter" idx="29"/>
          </p:nvPr>
        </p:nvSpPr>
        <p:spPr>
          <a:xfrm>
            <a:off x="8218863" y="16920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3" name="content 2">
            <a:extLst>
              <a:ext uri="{FF2B5EF4-FFF2-40B4-BE49-F238E27FC236}">
                <a16:creationId xmlns:a16="http://schemas.microsoft.com/office/drawing/2014/main" id="{77A29EE5-2B1C-3EC4-6F36-6ECBC9D69F26}"/>
              </a:ext>
            </a:extLst>
          </p:cNvPr>
          <p:cNvSpPr>
            <a:spLocks noGrp="1"/>
          </p:cNvSpPr>
          <p:nvPr>
            <p:ph sz="quarter" idx="22"/>
          </p:nvPr>
        </p:nvSpPr>
        <p:spPr>
          <a:xfrm>
            <a:off x="4379432" y="2304000"/>
            <a:ext cx="3420000" cy="1440000"/>
          </a:xfrm>
          <a:prstGeom prst="rect">
            <a:avLst/>
          </a:prstGeom>
          <a:noFill/>
        </p:spPr>
        <p:txBody>
          <a:bodyPr vert="horz" lIns="0" tIns="0" rIns="108000" bIns="0" rtlCol="0">
            <a:noAutofit/>
          </a:bodyPr>
          <a:lstStyle>
            <a:lvl1pPr>
              <a:defRPr lang="en-US" sz="12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nl-NL" noProof="0" dirty="0"/>
          </a:p>
        </p:txBody>
      </p:sp>
      <p:sp>
        <p:nvSpPr>
          <p:cNvPr id="12" name="Icon 2">
            <a:extLst>
              <a:ext uri="{FF2B5EF4-FFF2-40B4-BE49-F238E27FC236}">
                <a16:creationId xmlns:a16="http://schemas.microsoft.com/office/drawing/2014/main" id="{233BAFF2-9C91-CD91-2A3C-35502D80CD15}"/>
              </a:ext>
            </a:extLst>
          </p:cNvPr>
          <p:cNvSpPr>
            <a:spLocks noGrp="1"/>
          </p:cNvSpPr>
          <p:nvPr>
            <p:ph sz="quarter" idx="28"/>
          </p:nvPr>
        </p:nvSpPr>
        <p:spPr>
          <a:xfrm>
            <a:off x="4379432" y="16920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8" name="text box">
            <a:extLst>
              <a:ext uri="{FF2B5EF4-FFF2-40B4-BE49-F238E27FC236}">
                <a16:creationId xmlns:a16="http://schemas.microsoft.com/office/drawing/2014/main" id="{550C29E5-AD0A-1A38-3A54-79902F148CC1}"/>
              </a:ext>
            </a:extLst>
          </p:cNvPr>
          <p:cNvSpPr>
            <a:spLocks noGrp="1"/>
          </p:cNvSpPr>
          <p:nvPr>
            <p:ph type="body" idx="1"/>
          </p:nvPr>
        </p:nvSpPr>
        <p:spPr>
          <a:xfrm>
            <a:off x="553136" y="1484313"/>
            <a:ext cx="3420001" cy="2251782"/>
          </a:xfrm>
          <a:prstGeom prst="roundRect">
            <a:avLst>
              <a:gd name="adj" fmla="val 1968"/>
            </a:avLst>
          </a:prstGeom>
          <a:solidFill>
            <a:schemeClr val="accent2"/>
          </a:solidFill>
          <a:effectLst/>
        </p:spPr>
        <p:txBody>
          <a:bodyPr lIns="360000" tIns="180000" rIns="360000" bIns="180000" anchor="ctr" anchorCtr="0"/>
          <a:lstStyle>
            <a:lvl1pPr marL="0" indent="0" algn="ctr">
              <a:lnSpc>
                <a:spcPct val="100000"/>
              </a:lnSpc>
              <a:spcBef>
                <a:spcPts val="0"/>
              </a:spcBef>
              <a:spcAft>
                <a:spcPts val="0"/>
              </a:spcAft>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 name="navigation">
            <a:extLst>
              <a:ext uri="{FF2B5EF4-FFF2-40B4-BE49-F238E27FC236}">
                <a16:creationId xmlns:a16="http://schemas.microsoft.com/office/drawing/2014/main" id="{B55024EE-ED41-23E4-D6DF-B61F42B219D3}"/>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3816878548"/>
      </p:ext>
    </p:extLst>
  </p:cSld>
  <p:clrMapOvr>
    <a:masterClrMapping/>
  </p:clrMapOvr>
  <p:extLst>
    <p:ext uri="{DCECCB84-F9BA-43D5-87BE-67443E8EF086}">
      <p15:sldGuideLst xmlns:p15="http://schemas.microsoft.com/office/powerpoint/2012/main">
        <p15:guide id="2" orient="horz" pos="388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  031 : 6 Icons : 6 content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42445653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1" name="slide number">
            <a:extLst>
              <a:ext uri="{FF2B5EF4-FFF2-40B4-BE49-F238E27FC236}">
                <a16:creationId xmlns:a16="http://schemas.microsoft.com/office/drawing/2014/main" id="{A9ACF289-960C-B8A3-3AC1-922A39C9047B}"/>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22" name="footer">
            <a:extLst>
              <a:ext uri="{FF2B5EF4-FFF2-40B4-BE49-F238E27FC236}">
                <a16:creationId xmlns:a16="http://schemas.microsoft.com/office/drawing/2014/main" id="{DD39A238-34E5-2DB6-20D5-CE2C12F855A1}"/>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23" name="date">
            <a:extLst>
              <a:ext uri="{FF2B5EF4-FFF2-40B4-BE49-F238E27FC236}">
                <a16:creationId xmlns:a16="http://schemas.microsoft.com/office/drawing/2014/main" id="{C5DA8D53-50E2-9231-9FA6-A534CC5BADE8}"/>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6" name="content 6">
            <a:extLst>
              <a:ext uri="{FF2B5EF4-FFF2-40B4-BE49-F238E27FC236}">
                <a16:creationId xmlns:a16="http://schemas.microsoft.com/office/drawing/2014/main" id="{89C522B1-6801-8B41-4F5D-6C85B8AEBCC7}"/>
              </a:ext>
            </a:extLst>
          </p:cNvPr>
          <p:cNvSpPr>
            <a:spLocks noGrp="1"/>
          </p:cNvSpPr>
          <p:nvPr>
            <p:ph sz="quarter" idx="25"/>
          </p:nvPr>
        </p:nvSpPr>
        <p:spPr>
          <a:xfrm>
            <a:off x="8218863" y="4716000"/>
            <a:ext cx="3420000" cy="1440000"/>
          </a:xfrm>
          <a:prstGeom prst="rect">
            <a:avLst/>
          </a:prstGeom>
          <a:noFill/>
        </p:spPr>
        <p:txBody>
          <a:bodyPr vert="horz" lIns="0" tIns="0" rIns="108000" bIns="0" rtlCol="0">
            <a:noAutofit/>
          </a:bodyPr>
          <a:lstStyle>
            <a:lvl1pPr>
              <a:defRPr lang="en-US" sz="12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8" name="Icon 6">
            <a:extLst>
              <a:ext uri="{FF2B5EF4-FFF2-40B4-BE49-F238E27FC236}">
                <a16:creationId xmlns:a16="http://schemas.microsoft.com/office/drawing/2014/main" id="{49D83825-0292-3B29-C602-F353CE1D6DDF}"/>
              </a:ext>
            </a:extLst>
          </p:cNvPr>
          <p:cNvSpPr>
            <a:spLocks noGrp="1"/>
          </p:cNvSpPr>
          <p:nvPr>
            <p:ph sz="quarter" idx="30"/>
          </p:nvPr>
        </p:nvSpPr>
        <p:spPr>
          <a:xfrm>
            <a:off x="8218863" y="41400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10" name="content 5">
            <a:extLst>
              <a:ext uri="{FF2B5EF4-FFF2-40B4-BE49-F238E27FC236}">
                <a16:creationId xmlns:a16="http://schemas.microsoft.com/office/drawing/2014/main" id="{38904F9D-F12D-C1A2-7570-9DC56D6DD698}"/>
              </a:ext>
            </a:extLst>
          </p:cNvPr>
          <p:cNvSpPr>
            <a:spLocks noGrp="1"/>
          </p:cNvSpPr>
          <p:nvPr>
            <p:ph sz="quarter" idx="26"/>
          </p:nvPr>
        </p:nvSpPr>
        <p:spPr>
          <a:xfrm>
            <a:off x="4379432" y="4716000"/>
            <a:ext cx="3420000" cy="1440000"/>
          </a:xfrm>
          <a:prstGeom prst="rect">
            <a:avLst/>
          </a:prstGeom>
          <a:noFill/>
        </p:spPr>
        <p:txBody>
          <a:bodyPr vert="horz" lIns="0" tIns="0" rIns="108000" bIns="0" rtlCol="0">
            <a:noAutofit/>
          </a:bodyPr>
          <a:lstStyle>
            <a:lvl1pPr>
              <a:defRPr lang="en-US" sz="12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nl-NL" noProof="0" dirty="0"/>
          </a:p>
        </p:txBody>
      </p:sp>
      <p:sp>
        <p:nvSpPr>
          <p:cNvPr id="19" name="Icon 5">
            <a:extLst>
              <a:ext uri="{FF2B5EF4-FFF2-40B4-BE49-F238E27FC236}">
                <a16:creationId xmlns:a16="http://schemas.microsoft.com/office/drawing/2014/main" id="{8733BC2E-04A1-0E30-9605-EAFAC19E888D}"/>
              </a:ext>
            </a:extLst>
          </p:cNvPr>
          <p:cNvSpPr>
            <a:spLocks noGrp="1"/>
          </p:cNvSpPr>
          <p:nvPr>
            <p:ph sz="quarter" idx="31"/>
          </p:nvPr>
        </p:nvSpPr>
        <p:spPr>
          <a:xfrm>
            <a:off x="4379432" y="41400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11" name="content 4">
            <a:extLst>
              <a:ext uri="{FF2B5EF4-FFF2-40B4-BE49-F238E27FC236}">
                <a16:creationId xmlns:a16="http://schemas.microsoft.com/office/drawing/2014/main" id="{16D0781B-9A31-08E8-DACA-4F56FD0EAC1F}"/>
              </a:ext>
            </a:extLst>
          </p:cNvPr>
          <p:cNvSpPr>
            <a:spLocks noGrp="1"/>
          </p:cNvSpPr>
          <p:nvPr>
            <p:ph sz="quarter" idx="27"/>
          </p:nvPr>
        </p:nvSpPr>
        <p:spPr>
          <a:xfrm>
            <a:off x="540000" y="4716000"/>
            <a:ext cx="3420000" cy="1440000"/>
          </a:xfrm>
          <a:prstGeom prst="rect">
            <a:avLst/>
          </a:prstGeom>
          <a:noFill/>
        </p:spPr>
        <p:txBody>
          <a:bodyPr vert="horz" lIns="0" tIns="0" rIns="108000" bIns="0" rtlCol="0">
            <a:noAutofit/>
          </a:bodyPr>
          <a:lstStyle>
            <a:lvl1pPr>
              <a:defRPr lang="en-US" sz="12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0" name="Icon 4">
            <a:extLst>
              <a:ext uri="{FF2B5EF4-FFF2-40B4-BE49-F238E27FC236}">
                <a16:creationId xmlns:a16="http://schemas.microsoft.com/office/drawing/2014/main" id="{454BDB5F-930C-C204-3745-6B675B0D1FED}"/>
              </a:ext>
            </a:extLst>
          </p:cNvPr>
          <p:cNvSpPr>
            <a:spLocks noGrp="1"/>
          </p:cNvSpPr>
          <p:nvPr>
            <p:ph sz="quarter" idx="32"/>
          </p:nvPr>
        </p:nvSpPr>
        <p:spPr>
          <a:xfrm>
            <a:off x="540000" y="41400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4" name="content 3">
            <a:extLst>
              <a:ext uri="{FF2B5EF4-FFF2-40B4-BE49-F238E27FC236}">
                <a16:creationId xmlns:a16="http://schemas.microsoft.com/office/drawing/2014/main" id="{0F189F99-D754-4356-5E4B-0F553CC9C353}"/>
              </a:ext>
            </a:extLst>
          </p:cNvPr>
          <p:cNvSpPr>
            <a:spLocks noGrp="1"/>
          </p:cNvSpPr>
          <p:nvPr>
            <p:ph sz="quarter" idx="24"/>
          </p:nvPr>
        </p:nvSpPr>
        <p:spPr>
          <a:xfrm>
            <a:off x="8218863" y="2304000"/>
            <a:ext cx="3420000" cy="1440000"/>
          </a:xfrm>
          <a:prstGeom prst="rect">
            <a:avLst/>
          </a:prstGeom>
          <a:noFill/>
        </p:spPr>
        <p:txBody>
          <a:bodyPr vert="horz" lIns="0" tIns="0" rIns="108000" bIns="0" rtlCol="0">
            <a:noAutofit/>
          </a:bodyPr>
          <a:lstStyle>
            <a:lvl1pPr>
              <a:defRPr lang="en-US" sz="12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6" name="Icon 3">
            <a:extLst>
              <a:ext uri="{FF2B5EF4-FFF2-40B4-BE49-F238E27FC236}">
                <a16:creationId xmlns:a16="http://schemas.microsoft.com/office/drawing/2014/main" id="{778D2EDF-3B43-FFAE-82A8-D32823740850}"/>
              </a:ext>
            </a:extLst>
          </p:cNvPr>
          <p:cNvSpPr>
            <a:spLocks noGrp="1"/>
          </p:cNvSpPr>
          <p:nvPr>
            <p:ph sz="quarter" idx="29"/>
          </p:nvPr>
        </p:nvSpPr>
        <p:spPr>
          <a:xfrm>
            <a:off x="8218863" y="16920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3" name="content 2">
            <a:extLst>
              <a:ext uri="{FF2B5EF4-FFF2-40B4-BE49-F238E27FC236}">
                <a16:creationId xmlns:a16="http://schemas.microsoft.com/office/drawing/2014/main" id="{77A29EE5-2B1C-3EC4-6F36-6ECBC9D69F26}"/>
              </a:ext>
            </a:extLst>
          </p:cNvPr>
          <p:cNvSpPr>
            <a:spLocks noGrp="1"/>
          </p:cNvSpPr>
          <p:nvPr>
            <p:ph sz="quarter" idx="22"/>
          </p:nvPr>
        </p:nvSpPr>
        <p:spPr>
          <a:xfrm>
            <a:off x="4379432" y="2304000"/>
            <a:ext cx="3420000" cy="1440000"/>
          </a:xfrm>
          <a:prstGeom prst="rect">
            <a:avLst/>
          </a:prstGeom>
          <a:noFill/>
        </p:spPr>
        <p:txBody>
          <a:bodyPr vert="horz" lIns="0" tIns="0" rIns="108000" bIns="0" rtlCol="0">
            <a:noAutofit/>
          </a:bodyPr>
          <a:lstStyle>
            <a:lvl1pPr>
              <a:defRPr lang="en-US" sz="12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nl-NL" noProof="0" dirty="0"/>
          </a:p>
        </p:txBody>
      </p:sp>
      <p:sp>
        <p:nvSpPr>
          <p:cNvPr id="12" name="Icon 2">
            <a:extLst>
              <a:ext uri="{FF2B5EF4-FFF2-40B4-BE49-F238E27FC236}">
                <a16:creationId xmlns:a16="http://schemas.microsoft.com/office/drawing/2014/main" id="{233BAFF2-9C91-CD91-2A3C-35502D80CD15}"/>
              </a:ext>
            </a:extLst>
          </p:cNvPr>
          <p:cNvSpPr>
            <a:spLocks noGrp="1"/>
          </p:cNvSpPr>
          <p:nvPr>
            <p:ph sz="quarter" idx="28"/>
          </p:nvPr>
        </p:nvSpPr>
        <p:spPr>
          <a:xfrm>
            <a:off x="4379432" y="16920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2" name="content 1">
            <a:extLst>
              <a:ext uri="{FF2B5EF4-FFF2-40B4-BE49-F238E27FC236}">
                <a16:creationId xmlns:a16="http://schemas.microsoft.com/office/drawing/2014/main" id="{AAB7126B-7125-3526-12AF-41ED67737125}"/>
              </a:ext>
            </a:extLst>
          </p:cNvPr>
          <p:cNvSpPr>
            <a:spLocks noGrp="1"/>
          </p:cNvSpPr>
          <p:nvPr>
            <p:ph sz="quarter" idx="15"/>
          </p:nvPr>
        </p:nvSpPr>
        <p:spPr>
          <a:xfrm>
            <a:off x="540000" y="2304000"/>
            <a:ext cx="3420000" cy="1440000"/>
          </a:xfrm>
          <a:prstGeom prst="rect">
            <a:avLst/>
          </a:prstGeom>
          <a:noFill/>
        </p:spPr>
        <p:txBody>
          <a:bodyPr vert="horz" lIns="0" tIns="0" rIns="108000" bIns="0" rtlCol="0">
            <a:noAutofit/>
          </a:bodyPr>
          <a:lstStyle>
            <a:lvl1pPr>
              <a:defRPr lang="en-US" sz="12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9" name="Icon 1">
            <a:extLst>
              <a:ext uri="{FF2B5EF4-FFF2-40B4-BE49-F238E27FC236}">
                <a16:creationId xmlns:a16="http://schemas.microsoft.com/office/drawing/2014/main" id="{33EE2071-A4F9-F16E-515D-B338908F8097}"/>
              </a:ext>
            </a:extLst>
          </p:cNvPr>
          <p:cNvSpPr>
            <a:spLocks noGrp="1"/>
          </p:cNvSpPr>
          <p:nvPr>
            <p:ph sz="quarter" idx="23"/>
          </p:nvPr>
        </p:nvSpPr>
        <p:spPr>
          <a:xfrm>
            <a:off x="540000" y="16920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8" name="navigation">
            <a:extLst>
              <a:ext uri="{FF2B5EF4-FFF2-40B4-BE49-F238E27FC236}">
                <a16:creationId xmlns:a16="http://schemas.microsoft.com/office/drawing/2014/main" id="{8E79C167-0DDF-C758-833F-88131E67FDF0}"/>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425941338"/>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  032 : map : 8 contents below">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33309769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37672E6B-D56A-9FDA-8DA1-98B1D23FA12F}"/>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6" name="footer">
            <a:extLst>
              <a:ext uri="{FF2B5EF4-FFF2-40B4-BE49-F238E27FC236}">
                <a16:creationId xmlns:a16="http://schemas.microsoft.com/office/drawing/2014/main" id="{7222DFE1-BC04-B8AC-5461-17073F0DC35D}"/>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8" name="date">
            <a:extLst>
              <a:ext uri="{FF2B5EF4-FFF2-40B4-BE49-F238E27FC236}">
                <a16:creationId xmlns:a16="http://schemas.microsoft.com/office/drawing/2014/main" id="{6DD1CB9A-21EB-DD32-CC17-503D2123CEC1}"/>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8" name="content 10">
            <a:extLst>
              <a:ext uri="{FF2B5EF4-FFF2-40B4-BE49-F238E27FC236}">
                <a16:creationId xmlns:a16="http://schemas.microsoft.com/office/drawing/2014/main" id="{518B5815-FAF1-382A-90D5-5E2A36D98686}"/>
              </a:ext>
            </a:extLst>
          </p:cNvPr>
          <p:cNvSpPr>
            <a:spLocks noGrp="1"/>
          </p:cNvSpPr>
          <p:nvPr>
            <p:ph sz="quarter" idx="31"/>
          </p:nvPr>
        </p:nvSpPr>
        <p:spPr>
          <a:xfrm>
            <a:off x="10536343" y="4191000"/>
            <a:ext cx="1296000" cy="1980000"/>
          </a:xfrm>
          <a:prstGeom prst="rect">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6" name="content 7">
            <a:extLst>
              <a:ext uri="{FF2B5EF4-FFF2-40B4-BE49-F238E27FC236}">
                <a16:creationId xmlns:a16="http://schemas.microsoft.com/office/drawing/2014/main" id="{B5886103-0D8E-5D01-3B87-1FDDA2E05BE4}"/>
              </a:ext>
            </a:extLst>
          </p:cNvPr>
          <p:cNvSpPr>
            <a:spLocks noGrp="1"/>
          </p:cNvSpPr>
          <p:nvPr>
            <p:ph sz="quarter" idx="25"/>
          </p:nvPr>
        </p:nvSpPr>
        <p:spPr>
          <a:xfrm>
            <a:off x="9108291" y="4191000"/>
            <a:ext cx="1296000" cy="1980000"/>
          </a:xfrm>
          <a:prstGeom prst="rect">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0" name="content 6">
            <a:extLst>
              <a:ext uri="{FF2B5EF4-FFF2-40B4-BE49-F238E27FC236}">
                <a16:creationId xmlns:a16="http://schemas.microsoft.com/office/drawing/2014/main" id="{1F4D443D-5AA5-A727-9590-E25C5752F890}"/>
              </a:ext>
            </a:extLst>
          </p:cNvPr>
          <p:cNvSpPr>
            <a:spLocks noGrp="1"/>
          </p:cNvSpPr>
          <p:nvPr>
            <p:ph sz="quarter" idx="33"/>
          </p:nvPr>
        </p:nvSpPr>
        <p:spPr>
          <a:xfrm>
            <a:off x="7680242" y="4191000"/>
            <a:ext cx="1296000" cy="1980000"/>
          </a:xfrm>
          <a:prstGeom prst="rect">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5">
            <a:extLst>
              <a:ext uri="{FF2B5EF4-FFF2-40B4-BE49-F238E27FC236}">
                <a16:creationId xmlns:a16="http://schemas.microsoft.com/office/drawing/2014/main" id="{0F189F99-D754-4356-5E4B-0F553CC9C353}"/>
              </a:ext>
            </a:extLst>
          </p:cNvPr>
          <p:cNvSpPr>
            <a:spLocks noGrp="1"/>
          </p:cNvSpPr>
          <p:nvPr>
            <p:ph sz="quarter" idx="24"/>
          </p:nvPr>
        </p:nvSpPr>
        <p:spPr>
          <a:xfrm>
            <a:off x="6252193" y="4191000"/>
            <a:ext cx="1296000" cy="1980000"/>
          </a:xfrm>
          <a:prstGeom prst="rect">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content 4">
            <a:extLst>
              <a:ext uri="{FF2B5EF4-FFF2-40B4-BE49-F238E27FC236}">
                <a16:creationId xmlns:a16="http://schemas.microsoft.com/office/drawing/2014/main" id="{BBC2B3C5-519E-7447-E8AE-4CE6264B8271}"/>
              </a:ext>
            </a:extLst>
          </p:cNvPr>
          <p:cNvSpPr>
            <a:spLocks noGrp="1"/>
          </p:cNvSpPr>
          <p:nvPr>
            <p:ph sz="quarter" idx="34"/>
          </p:nvPr>
        </p:nvSpPr>
        <p:spPr>
          <a:xfrm>
            <a:off x="4824144" y="4191000"/>
            <a:ext cx="1296000" cy="1980000"/>
          </a:xfrm>
          <a:prstGeom prst="rect">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 name="content 3">
            <a:extLst>
              <a:ext uri="{FF2B5EF4-FFF2-40B4-BE49-F238E27FC236}">
                <a16:creationId xmlns:a16="http://schemas.microsoft.com/office/drawing/2014/main" id="{77A29EE5-2B1C-3EC4-6F36-6ECBC9D69F26}"/>
              </a:ext>
            </a:extLst>
          </p:cNvPr>
          <p:cNvSpPr>
            <a:spLocks noGrp="1"/>
          </p:cNvSpPr>
          <p:nvPr>
            <p:ph sz="quarter" idx="22"/>
          </p:nvPr>
        </p:nvSpPr>
        <p:spPr>
          <a:xfrm>
            <a:off x="3396095" y="4191000"/>
            <a:ext cx="1296000" cy="1980000"/>
          </a:xfrm>
          <a:prstGeom prst="rect">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5" name="content 2">
            <a:extLst>
              <a:ext uri="{FF2B5EF4-FFF2-40B4-BE49-F238E27FC236}">
                <a16:creationId xmlns:a16="http://schemas.microsoft.com/office/drawing/2014/main" id="{B8111F2A-6B01-4671-279E-B12FFC0DADB1}"/>
              </a:ext>
            </a:extLst>
          </p:cNvPr>
          <p:cNvSpPr>
            <a:spLocks noGrp="1"/>
          </p:cNvSpPr>
          <p:nvPr>
            <p:ph sz="quarter" idx="35"/>
          </p:nvPr>
        </p:nvSpPr>
        <p:spPr>
          <a:xfrm>
            <a:off x="1968046" y="4191000"/>
            <a:ext cx="1296000" cy="1980000"/>
          </a:xfrm>
          <a:prstGeom prst="rect">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 name="content 1">
            <a:extLst>
              <a:ext uri="{FF2B5EF4-FFF2-40B4-BE49-F238E27FC236}">
                <a16:creationId xmlns:a16="http://schemas.microsoft.com/office/drawing/2014/main" id="{AAB7126B-7125-3526-12AF-41ED67737125}"/>
              </a:ext>
            </a:extLst>
          </p:cNvPr>
          <p:cNvSpPr>
            <a:spLocks noGrp="1"/>
          </p:cNvSpPr>
          <p:nvPr>
            <p:ph sz="quarter" idx="15"/>
          </p:nvPr>
        </p:nvSpPr>
        <p:spPr>
          <a:xfrm>
            <a:off x="539997" y="4191000"/>
            <a:ext cx="1296000" cy="1980000"/>
          </a:xfrm>
          <a:prstGeom prst="rect">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5" name="navigation">
            <a:extLst>
              <a:ext uri="{FF2B5EF4-FFF2-40B4-BE49-F238E27FC236}">
                <a16:creationId xmlns:a16="http://schemas.microsoft.com/office/drawing/2014/main" id="{7283CE9D-9870-A915-832E-B264A8B01E4F}"/>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3187356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  033 : 8 logowall">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1990156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a:extLst>
              <a:ext uri="{FF2B5EF4-FFF2-40B4-BE49-F238E27FC236}">
                <a16:creationId xmlns:a16="http://schemas.microsoft.com/office/drawing/2014/main" id="{A3AFCC88-0942-2B4E-9F33-76D6C3BFA8DB}"/>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4" name="footer">
            <a:extLst>
              <a:ext uri="{FF2B5EF4-FFF2-40B4-BE49-F238E27FC236}">
                <a16:creationId xmlns:a16="http://schemas.microsoft.com/office/drawing/2014/main" id="{FEBA2A75-F427-C296-FEA8-F79E540072EF}"/>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6" name="date">
            <a:extLst>
              <a:ext uri="{FF2B5EF4-FFF2-40B4-BE49-F238E27FC236}">
                <a16:creationId xmlns:a16="http://schemas.microsoft.com/office/drawing/2014/main" id="{BFF897E0-A2D1-3E0D-EB48-AF3C638E21A0}"/>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22" name="shadow 8">
            <a:extLst>
              <a:ext uri="{FF2B5EF4-FFF2-40B4-BE49-F238E27FC236}">
                <a16:creationId xmlns:a16="http://schemas.microsoft.com/office/drawing/2014/main" id="{6308BA18-E79D-6AF0-DD88-2CB7D71039F8}"/>
              </a:ext>
            </a:extLst>
          </p:cNvPr>
          <p:cNvSpPr txBox="1"/>
          <p:nvPr/>
        </p:nvSpPr>
        <p:spPr bwMode="auto">
          <a:xfrm>
            <a:off x="9108000" y="4720074"/>
            <a:ext cx="2520000" cy="1440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dirty="0"/>
          </a:p>
        </p:txBody>
      </p:sp>
      <p:sp>
        <p:nvSpPr>
          <p:cNvPr id="38" name="picture placeholder 8">
            <a:extLst>
              <a:ext uri="{FF2B5EF4-FFF2-40B4-BE49-F238E27FC236}">
                <a16:creationId xmlns:a16="http://schemas.microsoft.com/office/drawing/2014/main" id="{B813425A-0B5A-A6C1-9B5C-BA7BF0CBC71A}"/>
              </a:ext>
            </a:extLst>
          </p:cNvPr>
          <p:cNvSpPr>
            <a:spLocks noGrp="1" noChangeAspect="1"/>
          </p:cNvSpPr>
          <p:nvPr>
            <p:ph type="pic" sz="quarter" idx="19"/>
          </p:nvPr>
        </p:nvSpPr>
        <p:spPr>
          <a:xfrm>
            <a:off x="9684000" y="5170074"/>
            <a:ext cx="1368000" cy="540000"/>
          </a:xfrm>
        </p:spPr>
        <p:txBody>
          <a:bodyPr>
            <a:noAutofit/>
          </a:bodyPr>
          <a:lstStyle/>
          <a:p>
            <a:r>
              <a:rPr lang="de-DE" dirty="0"/>
              <a:t>Bild durch Klicken auf Symbol hinzufügen</a:t>
            </a:r>
            <a:endParaRPr lang="en-US" dirty="0"/>
          </a:p>
        </p:txBody>
      </p:sp>
      <p:sp>
        <p:nvSpPr>
          <p:cNvPr id="21" name="shadow 7">
            <a:extLst>
              <a:ext uri="{FF2B5EF4-FFF2-40B4-BE49-F238E27FC236}">
                <a16:creationId xmlns:a16="http://schemas.microsoft.com/office/drawing/2014/main" id="{E3690FE6-EE57-D29A-8461-8A8634B9A124}"/>
              </a:ext>
            </a:extLst>
          </p:cNvPr>
          <p:cNvSpPr txBox="1"/>
          <p:nvPr/>
        </p:nvSpPr>
        <p:spPr bwMode="auto">
          <a:xfrm>
            <a:off x="6255621" y="4720074"/>
            <a:ext cx="2520000" cy="1440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dirty="0"/>
          </a:p>
        </p:txBody>
      </p:sp>
      <p:sp>
        <p:nvSpPr>
          <p:cNvPr id="39" name="picture placeholder 7">
            <a:extLst>
              <a:ext uri="{FF2B5EF4-FFF2-40B4-BE49-F238E27FC236}">
                <a16:creationId xmlns:a16="http://schemas.microsoft.com/office/drawing/2014/main" id="{2D846DC3-419F-48F8-0693-CE0C549D2F55}"/>
              </a:ext>
            </a:extLst>
          </p:cNvPr>
          <p:cNvSpPr>
            <a:spLocks noGrp="1" noChangeAspect="1"/>
          </p:cNvSpPr>
          <p:nvPr>
            <p:ph type="pic" sz="quarter" idx="20"/>
          </p:nvPr>
        </p:nvSpPr>
        <p:spPr>
          <a:xfrm>
            <a:off x="6831621" y="5170074"/>
            <a:ext cx="1368000" cy="540000"/>
          </a:xfrm>
        </p:spPr>
        <p:txBody>
          <a:bodyPr>
            <a:noAutofit/>
          </a:bodyPr>
          <a:lstStyle/>
          <a:p>
            <a:r>
              <a:rPr lang="de-DE" dirty="0"/>
              <a:t>Bild durch Klicken auf Symbol hinzufügen</a:t>
            </a:r>
            <a:endParaRPr lang="en-US" dirty="0"/>
          </a:p>
        </p:txBody>
      </p:sp>
      <p:sp>
        <p:nvSpPr>
          <p:cNvPr id="20" name="shadow 6">
            <a:extLst>
              <a:ext uri="{FF2B5EF4-FFF2-40B4-BE49-F238E27FC236}">
                <a16:creationId xmlns:a16="http://schemas.microsoft.com/office/drawing/2014/main" id="{C01EFD8A-CF76-DE2B-2523-5EF4DFD6DB07}"/>
              </a:ext>
            </a:extLst>
          </p:cNvPr>
          <p:cNvSpPr txBox="1"/>
          <p:nvPr/>
        </p:nvSpPr>
        <p:spPr bwMode="auto">
          <a:xfrm>
            <a:off x="3400526" y="4720074"/>
            <a:ext cx="2520000" cy="1440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dirty="0"/>
          </a:p>
        </p:txBody>
      </p:sp>
      <p:sp>
        <p:nvSpPr>
          <p:cNvPr id="40" name="picture placeholder 6">
            <a:extLst>
              <a:ext uri="{FF2B5EF4-FFF2-40B4-BE49-F238E27FC236}">
                <a16:creationId xmlns:a16="http://schemas.microsoft.com/office/drawing/2014/main" id="{97979B19-8D6D-216E-BB58-CC5DA169D861}"/>
              </a:ext>
            </a:extLst>
          </p:cNvPr>
          <p:cNvSpPr>
            <a:spLocks noGrp="1" noChangeAspect="1"/>
          </p:cNvSpPr>
          <p:nvPr>
            <p:ph type="pic" sz="quarter" idx="21"/>
          </p:nvPr>
        </p:nvSpPr>
        <p:spPr>
          <a:xfrm>
            <a:off x="3976526" y="5170074"/>
            <a:ext cx="1368000" cy="540000"/>
          </a:xfrm>
        </p:spPr>
        <p:txBody>
          <a:bodyPr>
            <a:noAutofit/>
          </a:bodyPr>
          <a:lstStyle/>
          <a:p>
            <a:r>
              <a:rPr lang="de-DE" dirty="0"/>
              <a:t>Bild durch Klicken auf Symbol hinzufügen</a:t>
            </a:r>
            <a:endParaRPr lang="en-US" dirty="0"/>
          </a:p>
        </p:txBody>
      </p:sp>
      <p:sp>
        <p:nvSpPr>
          <p:cNvPr id="19" name="shadow 5">
            <a:extLst>
              <a:ext uri="{FF2B5EF4-FFF2-40B4-BE49-F238E27FC236}">
                <a16:creationId xmlns:a16="http://schemas.microsoft.com/office/drawing/2014/main" id="{D28B9D1A-11CC-CB5F-E8CF-4A73B2A59A6A}"/>
              </a:ext>
            </a:extLst>
          </p:cNvPr>
          <p:cNvSpPr txBox="1">
            <a:spLocks/>
          </p:cNvSpPr>
          <p:nvPr/>
        </p:nvSpPr>
        <p:spPr bwMode="auto">
          <a:xfrm>
            <a:off x="540000" y="4720074"/>
            <a:ext cx="2520000" cy="1440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dirty="0"/>
          </a:p>
        </p:txBody>
      </p:sp>
      <p:sp>
        <p:nvSpPr>
          <p:cNvPr id="41" name="picture placeholder 5">
            <a:extLst>
              <a:ext uri="{FF2B5EF4-FFF2-40B4-BE49-F238E27FC236}">
                <a16:creationId xmlns:a16="http://schemas.microsoft.com/office/drawing/2014/main" id="{6222EA8F-CAC8-E9BF-FF49-CFEA020DA8E9}"/>
              </a:ext>
            </a:extLst>
          </p:cNvPr>
          <p:cNvSpPr>
            <a:spLocks noGrp="1" noChangeAspect="1"/>
          </p:cNvSpPr>
          <p:nvPr>
            <p:ph type="pic" sz="quarter" idx="22"/>
          </p:nvPr>
        </p:nvSpPr>
        <p:spPr>
          <a:xfrm>
            <a:off x="1116000" y="5170074"/>
            <a:ext cx="1368000" cy="540000"/>
          </a:xfrm>
        </p:spPr>
        <p:txBody>
          <a:bodyPr>
            <a:noAutofit/>
          </a:bodyPr>
          <a:lstStyle/>
          <a:p>
            <a:r>
              <a:rPr lang="de-DE" dirty="0"/>
              <a:t>Bild durch Klicken auf Symbol hinzufügen</a:t>
            </a:r>
            <a:endParaRPr lang="en-US" dirty="0"/>
          </a:p>
        </p:txBody>
      </p:sp>
      <p:sp>
        <p:nvSpPr>
          <p:cNvPr id="18" name="shadow 4">
            <a:extLst>
              <a:ext uri="{FF2B5EF4-FFF2-40B4-BE49-F238E27FC236}">
                <a16:creationId xmlns:a16="http://schemas.microsoft.com/office/drawing/2014/main" id="{0C3D20FF-EC77-E7C4-6DA4-E6EE04EDE978}"/>
              </a:ext>
            </a:extLst>
          </p:cNvPr>
          <p:cNvSpPr txBox="1">
            <a:spLocks/>
          </p:cNvSpPr>
          <p:nvPr/>
        </p:nvSpPr>
        <p:spPr bwMode="auto">
          <a:xfrm>
            <a:off x="9108000" y="2952000"/>
            <a:ext cx="2520000" cy="1440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dirty="0"/>
          </a:p>
        </p:txBody>
      </p:sp>
      <p:sp>
        <p:nvSpPr>
          <p:cNvPr id="32" name="picture placeholder 4">
            <a:extLst>
              <a:ext uri="{FF2B5EF4-FFF2-40B4-BE49-F238E27FC236}">
                <a16:creationId xmlns:a16="http://schemas.microsoft.com/office/drawing/2014/main" id="{3EE2F86D-F8F9-40C9-510F-6AF7734A98AC}"/>
              </a:ext>
            </a:extLst>
          </p:cNvPr>
          <p:cNvSpPr>
            <a:spLocks noGrp="1" noChangeAspect="1"/>
          </p:cNvSpPr>
          <p:nvPr>
            <p:ph type="pic" sz="quarter" idx="18"/>
          </p:nvPr>
        </p:nvSpPr>
        <p:spPr>
          <a:xfrm>
            <a:off x="9684000" y="3402000"/>
            <a:ext cx="1368000" cy="540000"/>
          </a:xfrm>
        </p:spPr>
        <p:txBody>
          <a:bodyPr>
            <a:noAutofit/>
          </a:bodyPr>
          <a:lstStyle/>
          <a:p>
            <a:r>
              <a:rPr lang="de-DE" dirty="0"/>
              <a:t>Bild durch Klicken auf Symbol hinzufügen</a:t>
            </a:r>
            <a:endParaRPr lang="en-US" dirty="0"/>
          </a:p>
        </p:txBody>
      </p:sp>
      <p:sp>
        <p:nvSpPr>
          <p:cNvPr id="16" name="shadow 3">
            <a:extLst>
              <a:ext uri="{FF2B5EF4-FFF2-40B4-BE49-F238E27FC236}">
                <a16:creationId xmlns:a16="http://schemas.microsoft.com/office/drawing/2014/main" id="{C7E09556-4E10-4E8E-8F27-2E6FE9C3029A}"/>
              </a:ext>
            </a:extLst>
          </p:cNvPr>
          <p:cNvSpPr txBox="1">
            <a:spLocks/>
          </p:cNvSpPr>
          <p:nvPr/>
        </p:nvSpPr>
        <p:spPr bwMode="auto">
          <a:xfrm>
            <a:off x="6255621" y="2952000"/>
            <a:ext cx="2520000" cy="1440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dirty="0"/>
          </a:p>
        </p:txBody>
      </p:sp>
      <p:sp>
        <p:nvSpPr>
          <p:cNvPr id="31" name="picture placeholder 3">
            <a:extLst>
              <a:ext uri="{FF2B5EF4-FFF2-40B4-BE49-F238E27FC236}">
                <a16:creationId xmlns:a16="http://schemas.microsoft.com/office/drawing/2014/main" id="{551825A6-BB31-1B00-F2F8-D25405DA9719}"/>
              </a:ext>
            </a:extLst>
          </p:cNvPr>
          <p:cNvSpPr>
            <a:spLocks noGrp="1" noChangeAspect="1"/>
          </p:cNvSpPr>
          <p:nvPr>
            <p:ph type="pic" sz="quarter" idx="17"/>
          </p:nvPr>
        </p:nvSpPr>
        <p:spPr>
          <a:xfrm>
            <a:off x="6831621" y="3402000"/>
            <a:ext cx="1368000" cy="540000"/>
          </a:xfrm>
        </p:spPr>
        <p:txBody>
          <a:bodyPr>
            <a:noAutofit/>
          </a:bodyPr>
          <a:lstStyle/>
          <a:p>
            <a:r>
              <a:rPr lang="de-DE" dirty="0"/>
              <a:t>Bild durch Klicken auf Symbol hinzufügen</a:t>
            </a:r>
            <a:endParaRPr lang="en-US" dirty="0"/>
          </a:p>
        </p:txBody>
      </p:sp>
      <p:sp>
        <p:nvSpPr>
          <p:cNvPr id="9" name="shadow 2">
            <a:extLst>
              <a:ext uri="{FF2B5EF4-FFF2-40B4-BE49-F238E27FC236}">
                <a16:creationId xmlns:a16="http://schemas.microsoft.com/office/drawing/2014/main" id="{DA8B71D9-4655-7437-39E3-0AB1CA3B82A0}"/>
              </a:ext>
            </a:extLst>
          </p:cNvPr>
          <p:cNvSpPr txBox="1">
            <a:spLocks/>
          </p:cNvSpPr>
          <p:nvPr/>
        </p:nvSpPr>
        <p:spPr bwMode="auto">
          <a:xfrm>
            <a:off x="3400526" y="2952000"/>
            <a:ext cx="2520000" cy="1440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dirty="0"/>
          </a:p>
        </p:txBody>
      </p:sp>
      <p:sp>
        <p:nvSpPr>
          <p:cNvPr id="28" name="picture placeholder 2">
            <a:extLst>
              <a:ext uri="{FF2B5EF4-FFF2-40B4-BE49-F238E27FC236}">
                <a16:creationId xmlns:a16="http://schemas.microsoft.com/office/drawing/2014/main" id="{5B19C862-2460-7C26-7497-B8C83998F894}"/>
              </a:ext>
            </a:extLst>
          </p:cNvPr>
          <p:cNvSpPr>
            <a:spLocks noGrp="1" noChangeAspect="1"/>
          </p:cNvSpPr>
          <p:nvPr>
            <p:ph type="pic" sz="quarter" idx="16"/>
          </p:nvPr>
        </p:nvSpPr>
        <p:spPr>
          <a:xfrm>
            <a:off x="3976526" y="3402000"/>
            <a:ext cx="1368000" cy="540000"/>
          </a:xfrm>
        </p:spPr>
        <p:txBody>
          <a:bodyPr>
            <a:noAutofit/>
          </a:bodyPr>
          <a:lstStyle/>
          <a:p>
            <a:r>
              <a:rPr lang="de-DE" dirty="0"/>
              <a:t>Bild durch Klicken auf Symbol hinzufügen</a:t>
            </a:r>
            <a:endParaRPr lang="en-US" dirty="0"/>
          </a:p>
        </p:txBody>
      </p:sp>
      <p:sp>
        <p:nvSpPr>
          <p:cNvPr id="5" name="shadow 1">
            <a:extLst>
              <a:ext uri="{FF2B5EF4-FFF2-40B4-BE49-F238E27FC236}">
                <a16:creationId xmlns:a16="http://schemas.microsoft.com/office/drawing/2014/main" id="{C36CF54E-763F-7697-1224-2053F7A6814C}"/>
              </a:ext>
            </a:extLst>
          </p:cNvPr>
          <p:cNvSpPr txBox="1">
            <a:spLocks/>
          </p:cNvSpPr>
          <p:nvPr/>
        </p:nvSpPr>
        <p:spPr bwMode="auto">
          <a:xfrm>
            <a:off x="540000" y="2952000"/>
            <a:ext cx="2520000" cy="1440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dirty="0"/>
          </a:p>
        </p:txBody>
      </p:sp>
      <p:sp>
        <p:nvSpPr>
          <p:cNvPr id="24" name="picture placeholder 1">
            <a:extLst>
              <a:ext uri="{FF2B5EF4-FFF2-40B4-BE49-F238E27FC236}">
                <a16:creationId xmlns:a16="http://schemas.microsoft.com/office/drawing/2014/main" id="{3E3BC991-7447-49F8-384D-316C6A6198A2}"/>
              </a:ext>
            </a:extLst>
          </p:cNvPr>
          <p:cNvSpPr>
            <a:spLocks noGrp="1" noChangeAspect="1"/>
          </p:cNvSpPr>
          <p:nvPr>
            <p:ph type="pic" sz="quarter" idx="15"/>
          </p:nvPr>
        </p:nvSpPr>
        <p:spPr>
          <a:xfrm>
            <a:off x="1116000" y="3402000"/>
            <a:ext cx="1368000" cy="540000"/>
          </a:xfrm>
        </p:spPr>
        <p:txBody>
          <a:bodyPr>
            <a:noAutofit/>
          </a:bodyPr>
          <a:lstStyle/>
          <a:p>
            <a:r>
              <a:rPr lang="de-DE" dirty="0"/>
              <a:t>Bild durch Klicken auf Symbol hinzufügen</a:t>
            </a:r>
            <a:endParaRPr lang="en-US" dirty="0"/>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2" name="navigation">
            <a:extLst>
              <a:ext uri="{FF2B5EF4-FFF2-40B4-BE49-F238E27FC236}">
                <a16:creationId xmlns:a16="http://schemas.microsoft.com/office/drawing/2014/main" id="{FDF1F3F5-35AF-218A-96C9-50E5DFCBA5CA}"/>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3775140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  034 : 15 logowall">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40717522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a:extLst>
              <a:ext uri="{FF2B5EF4-FFF2-40B4-BE49-F238E27FC236}">
                <a16:creationId xmlns:a16="http://schemas.microsoft.com/office/drawing/2014/main" id="{27864EB8-4E56-85B9-09A4-A8CDAC1D1544}"/>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4" name="footer">
            <a:extLst>
              <a:ext uri="{FF2B5EF4-FFF2-40B4-BE49-F238E27FC236}">
                <a16:creationId xmlns:a16="http://schemas.microsoft.com/office/drawing/2014/main" id="{457849FC-F19D-3246-E4A3-0B33A1E26758}"/>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5" name="date">
            <a:extLst>
              <a:ext uri="{FF2B5EF4-FFF2-40B4-BE49-F238E27FC236}">
                <a16:creationId xmlns:a16="http://schemas.microsoft.com/office/drawing/2014/main" id="{16D7681B-6A09-BE53-1C5E-32ECBACA0651}"/>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15" name="shadow 15">
            <a:extLst>
              <a:ext uri="{FF2B5EF4-FFF2-40B4-BE49-F238E27FC236}">
                <a16:creationId xmlns:a16="http://schemas.microsoft.com/office/drawing/2014/main" id="{F7A327AE-B756-5909-A287-CE6816BF70A3}"/>
              </a:ext>
            </a:extLst>
          </p:cNvPr>
          <p:cNvSpPr txBox="1"/>
          <p:nvPr/>
        </p:nvSpPr>
        <p:spPr bwMode="auto">
          <a:xfrm>
            <a:off x="9624700" y="5019007"/>
            <a:ext cx="2016000" cy="1152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dirty="0"/>
          </a:p>
        </p:txBody>
      </p:sp>
      <p:sp>
        <p:nvSpPr>
          <p:cNvPr id="23" name="picture placeholder 15">
            <a:extLst>
              <a:ext uri="{FF2B5EF4-FFF2-40B4-BE49-F238E27FC236}">
                <a16:creationId xmlns:a16="http://schemas.microsoft.com/office/drawing/2014/main" id="{2E890C8E-9507-C2EE-FD9D-070CE31733E2}"/>
              </a:ext>
            </a:extLst>
          </p:cNvPr>
          <p:cNvSpPr>
            <a:spLocks noGrp="1"/>
          </p:cNvSpPr>
          <p:nvPr>
            <p:ph type="pic" sz="quarter" idx="23"/>
          </p:nvPr>
        </p:nvSpPr>
        <p:spPr>
          <a:xfrm>
            <a:off x="9948700" y="5325007"/>
            <a:ext cx="1368000" cy="540000"/>
          </a:xfrm>
        </p:spPr>
        <p:txBody>
          <a:bodyPr>
            <a:noAutofit/>
          </a:bodyPr>
          <a:lstStyle/>
          <a:p>
            <a:r>
              <a:rPr lang="de-DE" dirty="0"/>
              <a:t>Bild durch Klicken auf Symbol hinzufügen</a:t>
            </a:r>
            <a:endParaRPr lang="en-US" dirty="0"/>
          </a:p>
        </p:txBody>
      </p:sp>
      <p:sp>
        <p:nvSpPr>
          <p:cNvPr id="22" name="shadow 14">
            <a:extLst>
              <a:ext uri="{FF2B5EF4-FFF2-40B4-BE49-F238E27FC236}">
                <a16:creationId xmlns:a16="http://schemas.microsoft.com/office/drawing/2014/main" id="{6308BA18-E79D-6AF0-DD88-2CB7D71039F8}"/>
              </a:ext>
            </a:extLst>
          </p:cNvPr>
          <p:cNvSpPr txBox="1"/>
          <p:nvPr/>
        </p:nvSpPr>
        <p:spPr bwMode="auto">
          <a:xfrm>
            <a:off x="7353525" y="5019007"/>
            <a:ext cx="2016000" cy="1152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dirty="0"/>
          </a:p>
        </p:txBody>
      </p:sp>
      <p:sp>
        <p:nvSpPr>
          <p:cNvPr id="38" name="picture placeholder 14">
            <a:extLst>
              <a:ext uri="{FF2B5EF4-FFF2-40B4-BE49-F238E27FC236}">
                <a16:creationId xmlns:a16="http://schemas.microsoft.com/office/drawing/2014/main" id="{B813425A-0B5A-A6C1-9B5C-BA7BF0CBC71A}"/>
              </a:ext>
            </a:extLst>
          </p:cNvPr>
          <p:cNvSpPr>
            <a:spLocks noGrp="1"/>
          </p:cNvSpPr>
          <p:nvPr>
            <p:ph type="pic" sz="quarter" idx="19"/>
          </p:nvPr>
        </p:nvSpPr>
        <p:spPr>
          <a:xfrm>
            <a:off x="7677525" y="5325007"/>
            <a:ext cx="1368000" cy="540000"/>
          </a:xfrm>
        </p:spPr>
        <p:txBody>
          <a:bodyPr>
            <a:noAutofit/>
          </a:bodyPr>
          <a:lstStyle/>
          <a:p>
            <a:r>
              <a:rPr lang="de-DE" dirty="0"/>
              <a:t>Bild durch Klicken auf Symbol hinzufügen</a:t>
            </a:r>
            <a:endParaRPr lang="en-US" dirty="0"/>
          </a:p>
        </p:txBody>
      </p:sp>
      <p:sp>
        <p:nvSpPr>
          <p:cNvPr id="21" name="shadow 13">
            <a:extLst>
              <a:ext uri="{FF2B5EF4-FFF2-40B4-BE49-F238E27FC236}">
                <a16:creationId xmlns:a16="http://schemas.microsoft.com/office/drawing/2014/main" id="{E3690FE6-EE57-D29A-8461-8A8634B9A124}"/>
              </a:ext>
            </a:extLst>
          </p:cNvPr>
          <p:cNvSpPr txBox="1"/>
          <p:nvPr/>
        </p:nvSpPr>
        <p:spPr bwMode="auto">
          <a:xfrm>
            <a:off x="5082350" y="5019007"/>
            <a:ext cx="2016000" cy="1152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dirty="0"/>
          </a:p>
        </p:txBody>
      </p:sp>
      <p:sp>
        <p:nvSpPr>
          <p:cNvPr id="39" name="picture placeholder 13">
            <a:extLst>
              <a:ext uri="{FF2B5EF4-FFF2-40B4-BE49-F238E27FC236}">
                <a16:creationId xmlns:a16="http://schemas.microsoft.com/office/drawing/2014/main" id="{2D846DC3-419F-48F8-0693-CE0C549D2F55}"/>
              </a:ext>
            </a:extLst>
          </p:cNvPr>
          <p:cNvSpPr>
            <a:spLocks noGrp="1"/>
          </p:cNvSpPr>
          <p:nvPr>
            <p:ph type="pic" sz="quarter" idx="20"/>
          </p:nvPr>
        </p:nvSpPr>
        <p:spPr>
          <a:xfrm>
            <a:off x="5406350" y="5325007"/>
            <a:ext cx="1368000" cy="540000"/>
          </a:xfrm>
        </p:spPr>
        <p:txBody>
          <a:bodyPr>
            <a:noAutofit/>
          </a:bodyPr>
          <a:lstStyle/>
          <a:p>
            <a:r>
              <a:rPr lang="de-DE" dirty="0"/>
              <a:t>Bild durch Klicken auf Symbol hinzufügen</a:t>
            </a:r>
            <a:endParaRPr lang="en-US" dirty="0"/>
          </a:p>
        </p:txBody>
      </p:sp>
      <p:sp>
        <p:nvSpPr>
          <p:cNvPr id="20" name="shadow 12">
            <a:extLst>
              <a:ext uri="{FF2B5EF4-FFF2-40B4-BE49-F238E27FC236}">
                <a16:creationId xmlns:a16="http://schemas.microsoft.com/office/drawing/2014/main" id="{C01EFD8A-CF76-DE2B-2523-5EF4DFD6DB07}"/>
              </a:ext>
            </a:extLst>
          </p:cNvPr>
          <p:cNvSpPr txBox="1"/>
          <p:nvPr/>
        </p:nvSpPr>
        <p:spPr bwMode="auto">
          <a:xfrm>
            <a:off x="2811175" y="5019007"/>
            <a:ext cx="2016000" cy="1152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dirty="0"/>
          </a:p>
        </p:txBody>
      </p:sp>
      <p:sp>
        <p:nvSpPr>
          <p:cNvPr id="40" name="picture placeholder 12">
            <a:extLst>
              <a:ext uri="{FF2B5EF4-FFF2-40B4-BE49-F238E27FC236}">
                <a16:creationId xmlns:a16="http://schemas.microsoft.com/office/drawing/2014/main" id="{97979B19-8D6D-216E-BB58-CC5DA169D861}"/>
              </a:ext>
            </a:extLst>
          </p:cNvPr>
          <p:cNvSpPr>
            <a:spLocks noGrp="1"/>
          </p:cNvSpPr>
          <p:nvPr>
            <p:ph type="pic" sz="quarter" idx="21"/>
          </p:nvPr>
        </p:nvSpPr>
        <p:spPr>
          <a:xfrm>
            <a:off x="3135175" y="5325007"/>
            <a:ext cx="1368000" cy="540000"/>
          </a:xfrm>
        </p:spPr>
        <p:txBody>
          <a:bodyPr>
            <a:noAutofit/>
          </a:bodyPr>
          <a:lstStyle/>
          <a:p>
            <a:r>
              <a:rPr lang="de-DE" dirty="0"/>
              <a:t>Bild durch Klicken auf Symbol hinzufügen</a:t>
            </a:r>
            <a:endParaRPr lang="en-US" dirty="0"/>
          </a:p>
        </p:txBody>
      </p:sp>
      <p:sp>
        <p:nvSpPr>
          <p:cNvPr id="19" name="shadow 11">
            <a:extLst>
              <a:ext uri="{FF2B5EF4-FFF2-40B4-BE49-F238E27FC236}">
                <a16:creationId xmlns:a16="http://schemas.microsoft.com/office/drawing/2014/main" id="{D28B9D1A-11CC-CB5F-E8CF-4A73B2A59A6A}"/>
              </a:ext>
            </a:extLst>
          </p:cNvPr>
          <p:cNvSpPr txBox="1">
            <a:spLocks/>
          </p:cNvSpPr>
          <p:nvPr/>
        </p:nvSpPr>
        <p:spPr bwMode="auto">
          <a:xfrm>
            <a:off x="540000" y="5019007"/>
            <a:ext cx="2016000" cy="1152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dirty="0"/>
          </a:p>
        </p:txBody>
      </p:sp>
      <p:sp>
        <p:nvSpPr>
          <p:cNvPr id="41" name="picture placeholder 11">
            <a:extLst>
              <a:ext uri="{FF2B5EF4-FFF2-40B4-BE49-F238E27FC236}">
                <a16:creationId xmlns:a16="http://schemas.microsoft.com/office/drawing/2014/main" id="{6222EA8F-CAC8-E9BF-FF49-CFEA020DA8E9}"/>
              </a:ext>
            </a:extLst>
          </p:cNvPr>
          <p:cNvSpPr>
            <a:spLocks noGrp="1"/>
          </p:cNvSpPr>
          <p:nvPr>
            <p:ph type="pic" sz="quarter" idx="22"/>
          </p:nvPr>
        </p:nvSpPr>
        <p:spPr>
          <a:xfrm>
            <a:off x="864000" y="5325007"/>
            <a:ext cx="1368000" cy="540000"/>
          </a:xfrm>
        </p:spPr>
        <p:txBody>
          <a:bodyPr>
            <a:noAutofit/>
          </a:bodyPr>
          <a:lstStyle/>
          <a:p>
            <a:r>
              <a:rPr lang="de-DE" dirty="0"/>
              <a:t>Bild durch Klicken auf Symbol hinzufügen</a:t>
            </a:r>
            <a:endParaRPr lang="en-US" dirty="0"/>
          </a:p>
        </p:txBody>
      </p:sp>
      <p:sp>
        <p:nvSpPr>
          <p:cNvPr id="43" name="shadow 10">
            <a:extLst>
              <a:ext uri="{FF2B5EF4-FFF2-40B4-BE49-F238E27FC236}">
                <a16:creationId xmlns:a16="http://schemas.microsoft.com/office/drawing/2014/main" id="{95C0B03C-55FB-C62C-E364-1556C724573A}"/>
              </a:ext>
            </a:extLst>
          </p:cNvPr>
          <p:cNvSpPr txBox="1"/>
          <p:nvPr/>
        </p:nvSpPr>
        <p:spPr bwMode="auto">
          <a:xfrm>
            <a:off x="9624700" y="3493130"/>
            <a:ext cx="2016000" cy="1152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dirty="0"/>
          </a:p>
        </p:txBody>
      </p:sp>
      <p:sp>
        <p:nvSpPr>
          <p:cNvPr id="44" name="picture placeholder 10">
            <a:extLst>
              <a:ext uri="{FF2B5EF4-FFF2-40B4-BE49-F238E27FC236}">
                <a16:creationId xmlns:a16="http://schemas.microsoft.com/office/drawing/2014/main" id="{3415E750-564C-6C2E-8179-FB02127B1B27}"/>
              </a:ext>
            </a:extLst>
          </p:cNvPr>
          <p:cNvSpPr>
            <a:spLocks noGrp="1"/>
          </p:cNvSpPr>
          <p:nvPr>
            <p:ph type="pic" sz="quarter" idx="29"/>
          </p:nvPr>
        </p:nvSpPr>
        <p:spPr>
          <a:xfrm>
            <a:off x="9948700" y="3799130"/>
            <a:ext cx="1368000" cy="540000"/>
          </a:xfrm>
        </p:spPr>
        <p:txBody>
          <a:bodyPr>
            <a:noAutofit/>
          </a:bodyPr>
          <a:lstStyle/>
          <a:p>
            <a:r>
              <a:rPr lang="de-DE" dirty="0"/>
              <a:t>Bild durch Klicken auf Symbol hinzufügen</a:t>
            </a:r>
            <a:endParaRPr lang="en-US" dirty="0"/>
          </a:p>
        </p:txBody>
      </p:sp>
      <p:sp>
        <p:nvSpPr>
          <p:cNvPr id="45" name="shadow 9">
            <a:extLst>
              <a:ext uri="{FF2B5EF4-FFF2-40B4-BE49-F238E27FC236}">
                <a16:creationId xmlns:a16="http://schemas.microsoft.com/office/drawing/2014/main" id="{E507B8D2-A0F0-5587-980E-3A659B8AC0A7}"/>
              </a:ext>
            </a:extLst>
          </p:cNvPr>
          <p:cNvSpPr txBox="1"/>
          <p:nvPr/>
        </p:nvSpPr>
        <p:spPr bwMode="auto">
          <a:xfrm>
            <a:off x="7353525" y="3493130"/>
            <a:ext cx="2016000" cy="1152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dirty="0"/>
          </a:p>
        </p:txBody>
      </p:sp>
      <p:sp>
        <p:nvSpPr>
          <p:cNvPr id="46" name="picture placeholder 9">
            <a:extLst>
              <a:ext uri="{FF2B5EF4-FFF2-40B4-BE49-F238E27FC236}">
                <a16:creationId xmlns:a16="http://schemas.microsoft.com/office/drawing/2014/main" id="{EB0D8851-BDC9-F498-DD52-ED7CFE7E8008}"/>
              </a:ext>
            </a:extLst>
          </p:cNvPr>
          <p:cNvSpPr>
            <a:spLocks noGrp="1"/>
          </p:cNvSpPr>
          <p:nvPr>
            <p:ph type="pic" sz="quarter" idx="30"/>
          </p:nvPr>
        </p:nvSpPr>
        <p:spPr>
          <a:xfrm>
            <a:off x="7677525" y="3799130"/>
            <a:ext cx="1368000" cy="540000"/>
          </a:xfrm>
        </p:spPr>
        <p:txBody>
          <a:bodyPr>
            <a:noAutofit/>
          </a:bodyPr>
          <a:lstStyle/>
          <a:p>
            <a:r>
              <a:rPr lang="de-DE" dirty="0"/>
              <a:t>Bild durch Klicken auf Symbol hinzufügen</a:t>
            </a:r>
            <a:endParaRPr lang="en-US" dirty="0"/>
          </a:p>
        </p:txBody>
      </p:sp>
      <p:sp>
        <p:nvSpPr>
          <p:cNvPr id="47" name="shadow 8">
            <a:extLst>
              <a:ext uri="{FF2B5EF4-FFF2-40B4-BE49-F238E27FC236}">
                <a16:creationId xmlns:a16="http://schemas.microsoft.com/office/drawing/2014/main" id="{D0426656-B4FC-5847-6338-9B9A8D7112CD}"/>
              </a:ext>
            </a:extLst>
          </p:cNvPr>
          <p:cNvSpPr txBox="1"/>
          <p:nvPr/>
        </p:nvSpPr>
        <p:spPr bwMode="auto">
          <a:xfrm>
            <a:off x="5082350" y="3493130"/>
            <a:ext cx="2016000" cy="1152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dirty="0"/>
          </a:p>
        </p:txBody>
      </p:sp>
      <p:sp>
        <p:nvSpPr>
          <p:cNvPr id="48" name="picture placeholder 8">
            <a:extLst>
              <a:ext uri="{FF2B5EF4-FFF2-40B4-BE49-F238E27FC236}">
                <a16:creationId xmlns:a16="http://schemas.microsoft.com/office/drawing/2014/main" id="{B2560046-7EB6-BDC9-1F54-A3979746E08A}"/>
              </a:ext>
            </a:extLst>
          </p:cNvPr>
          <p:cNvSpPr>
            <a:spLocks noGrp="1"/>
          </p:cNvSpPr>
          <p:nvPr>
            <p:ph type="pic" sz="quarter" idx="31"/>
          </p:nvPr>
        </p:nvSpPr>
        <p:spPr>
          <a:xfrm>
            <a:off x="5406350" y="3799130"/>
            <a:ext cx="1368000" cy="540000"/>
          </a:xfrm>
        </p:spPr>
        <p:txBody>
          <a:bodyPr>
            <a:noAutofit/>
          </a:bodyPr>
          <a:lstStyle/>
          <a:p>
            <a:r>
              <a:rPr lang="de-DE" dirty="0"/>
              <a:t>Bild durch Klicken auf Symbol hinzufügen</a:t>
            </a:r>
            <a:endParaRPr lang="en-US" dirty="0"/>
          </a:p>
        </p:txBody>
      </p:sp>
      <p:sp>
        <p:nvSpPr>
          <p:cNvPr id="49" name="shadow 7">
            <a:extLst>
              <a:ext uri="{FF2B5EF4-FFF2-40B4-BE49-F238E27FC236}">
                <a16:creationId xmlns:a16="http://schemas.microsoft.com/office/drawing/2014/main" id="{D2E766D9-38DC-248A-954A-4E74C064FF7F}"/>
              </a:ext>
            </a:extLst>
          </p:cNvPr>
          <p:cNvSpPr txBox="1"/>
          <p:nvPr/>
        </p:nvSpPr>
        <p:spPr bwMode="auto">
          <a:xfrm>
            <a:off x="2811175" y="3493130"/>
            <a:ext cx="2016000" cy="1152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dirty="0"/>
          </a:p>
        </p:txBody>
      </p:sp>
      <p:sp>
        <p:nvSpPr>
          <p:cNvPr id="50" name="picture placeholder7">
            <a:extLst>
              <a:ext uri="{FF2B5EF4-FFF2-40B4-BE49-F238E27FC236}">
                <a16:creationId xmlns:a16="http://schemas.microsoft.com/office/drawing/2014/main" id="{F76487B9-F4AF-E6A5-4443-382BCEB2EA6A}"/>
              </a:ext>
            </a:extLst>
          </p:cNvPr>
          <p:cNvSpPr>
            <a:spLocks noGrp="1"/>
          </p:cNvSpPr>
          <p:nvPr>
            <p:ph type="pic" sz="quarter" idx="32"/>
          </p:nvPr>
        </p:nvSpPr>
        <p:spPr>
          <a:xfrm>
            <a:off x="3135175" y="3799130"/>
            <a:ext cx="1368000" cy="540000"/>
          </a:xfrm>
        </p:spPr>
        <p:txBody>
          <a:bodyPr>
            <a:noAutofit/>
          </a:bodyPr>
          <a:lstStyle/>
          <a:p>
            <a:r>
              <a:rPr lang="de-DE" dirty="0"/>
              <a:t>Bild durch Klicken auf Symbol hinzufügen</a:t>
            </a:r>
            <a:endParaRPr lang="en-US" dirty="0"/>
          </a:p>
        </p:txBody>
      </p:sp>
      <p:sp>
        <p:nvSpPr>
          <p:cNvPr id="51" name="shadow 6">
            <a:extLst>
              <a:ext uri="{FF2B5EF4-FFF2-40B4-BE49-F238E27FC236}">
                <a16:creationId xmlns:a16="http://schemas.microsoft.com/office/drawing/2014/main" id="{D56C3795-4207-D0AA-FC9E-144372B2EBD1}"/>
              </a:ext>
            </a:extLst>
          </p:cNvPr>
          <p:cNvSpPr txBox="1">
            <a:spLocks/>
          </p:cNvSpPr>
          <p:nvPr/>
        </p:nvSpPr>
        <p:spPr bwMode="auto">
          <a:xfrm>
            <a:off x="540000" y="3493130"/>
            <a:ext cx="2016000" cy="1152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dirty="0"/>
          </a:p>
        </p:txBody>
      </p:sp>
      <p:sp>
        <p:nvSpPr>
          <p:cNvPr id="52" name="picture placeholder 6">
            <a:extLst>
              <a:ext uri="{FF2B5EF4-FFF2-40B4-BE49-F238E27FC236}">
                <a16:creationId xmlns:a16="http://schemas.microsoft.com/office/drawing/2014/main" id="{37E67FF7-7E9E-2FC2-5FA7-5201E3B205ED}"/>
              </a:ext>
            </a:extLst>
          </p:cNvPr>
          <p:cNvSpPr>
            <a:spLocks noGrp="1"/>
          </p:cNvSpPr>
          <p:nvPr>
            <p:ph type="pic" sz="quarter" idx="33"/>
          </p:nvPr>
        </p:nvSpPr>
        <p:spPr>
          <a:xfrm>
            <a:off x="864000" y="3799130"/>
            <a:ext cx="1368000" cy="540000"/>
          </a:xfrm>
        </p:spPr>
        <p:txBody>
          <a:bodyPr>
            <a:noAutofit/>
          </a:bodyPr>
          <a:lstStyle/>
          <a:p>
            <a:r>
              <a:rPr lang="de-DE" dirty="0"/>
              <a:t>Bild durch Klicken auf Symbol hinzufügen</a:t>
            </a:r>
            <a:endParaRPr lang="en-US" dirty="0"/>
          </a:p>
        </p:txBody>
      </p:sp>
      <p:sp>
        <p:nvSpPr>
          <p:cNvPr id="26" name="shadow 5">
            <a:extLst>
              <a:ext uri="{FF2B5EF4-FFF2-40B4-BE49-F238E27FC236}">
                <a16:creationId xmlns:a16="http://schemas.microsoft.com/office/drawing/2014/main" id="{C79FA3F1-F561-3F99-2A55-D019E29194E5}"/>
              </a:ext>
            </a:extLst>
          </p:cNvPr>
          <p:cNvSpPr txBox="1"/>
          <p:nvPr/>
        </p:nvSpPr>
        <p:spPr bwMode="auto">
          <a:xfrm>
            <a:off x="9624700" y="1967254"/>
            <a:ext cx="2016000" cy="1152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dirty="0"/>
          </a:p>
        </p:txBody>
      </p:sp>
      <p:sp>
        <p:nvSpPr>
          <p:cNvPr id="27" name="picture placeholder 5">
            <a:extLst>
              <a:ext uri="{FF2B5EF4-FFF2-40B4-BE49-F238E27FC236}">
                <a16:creationId xmlns:a16="http://schemas.microsoft.com/office/drawing/2014/main" id="{7CD0061E-2BC7-26C2-D8B4-92212BE5823E}"/>
              </a:ext>
            </a:extLst>
          </p:cNvPr>
          <p:cNvSpPr>
            <a:spLocks noGrp="1"/>
          </p:cNvSpPr>
          <p:nvPr>
            <p:ph type="pic" sz="quarter" idx="24"/>
          </p:nvPr>
        </p:nvSpPr>
        <p:spPr>
          <a:xfrm>
            <a:off x="9948700" y="2273254"/>
            <a:ext cx="1368000" cy="540000"/>
          </a:xfrm>
        </p:spPr>
        <p:txBody>
          <a:bodyPr>
            <a:noAutofit/>
          </a:bodyPr>
          <a:lstStyle/>
          <a:p>
            <a:r>
              <a:rPr lang="de-DE" dirty="0"/>
              <a:t>Bild durch Klicken auf Symbol hinzufügen</a:t>
            </a:r>
            <a:endParaRPr lang="en-US" dirty="0"/>
          </a:p>
        </p:txBody>
      </p:sp>
      <p:sp>
        <p:nvSpPr>
          <p:cNvPr id="29" name="shadow 4">
            <a:extLst>
              <a:ext uri="{FF2B5EF4-FFF2-40B4-BE49-F238E27FC236}">
                <a16:creationId xmlns:a16="http://schemas.microsoft.com/office/drawing/2014/main" id="{B22BAA3B-3BAF-7F6D-2E45-A7D965E2BCE5}"/>
              </a:ext>
            </a:extLst>
          </p:cNvPr>
          <p:cNvSpPr txBox="1"/>
          <p:nvPr/>
        </p:nvSpPr>
        <p:spPr bwMode="auto">
          <a:xfrm>
            <a:off x="7353525" y="1967254"/>
            <a:ext cx="2016000" cy="1152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dirty="0"/>
          </a:p>
        </p:txBody>
      </p:sp>
      <p:sp>
        <p:nvSpPr>
          <p:cNvPr id="30" name="picture placeholder 4">
            <a:extLst>
              <a:ext uri="{FF2B5EF4-FFF2-40B4-BE49-F238E27FC236}">
                <a16:creationId xmlns:a16="http://schemas.microsoft.com/office/drawing/2014/main" id="{AB01EAA0-DDCA-971B-4B4E-DE2A18542BA1}"/>
              </a:ext>
            </a:extLst>
          </p:cNvPr>
          <p:cNvSpPr>
            <a:spLocks noGrp="1"/>
          </p:cNvSpPr>
          <p:nvPr>
            <p:ph type="pic" sz="quarter" idx="25"/>
          </p:nvPr>
        </p:nvSpPr>
        <p:spPr>
          <a:xfrm>
            <a:off x="7677525" y="2273254"/>
            <a:ext cx="1368000" cy="540000"/>
          </a:xfrm>
        </p:spPr>
        <p:txBody>
          <a:bodyPr>
            <a:noAutofit/>
          </a:bodyPr>
          <a:lstStyle/>
          <a:p>
            <a:r>
              <a:rPr lang="de-DE" dirty="0"/>
              <a:t>Bild durch Klicken auf Symbol hinzufügen</a:t>
            </a:r>
            <a:endParaRPr lang="en-US" dirty="0"/>
          </a:p>
        </p:txBody>
      </p:sp>
      <p:sp>
        <p:nvSpPr>
          <p:cNvPr id="33" name="shadow 3">
            <a:extLst>
              <a:ext uri="{FF2B5EF4-FFF2-40B4-BE49-F238E27FC236}">
                <a16:creationId xmlns:a16="http://schemas.microsoft.com/office/drawing/2014/main" id="{529FE05A-F57B-0FDA-0EBE-2F45E17F48A9}"/>
              </a:ext>
            </a:extLst>
          </p:cNvPr>
          <p:cNvSpPr txBox="1"/>
          <p:nvPr/>
        </p:nvSpPr>
        <p:spPr bwMode="auto">
          <a:xfrm>
            <a:off x="5082350" y="1967254"/>
            <a:ext cx="2016000" cy="1152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dirty="0"/>
          </a:p>
        </p:txBody>
      </p:sp>
      <p:sp>
        <p:nvSpPr>
          <p:cNvPr id="34" name="picture placeholder 3">
            <a:extLst>
              <a:ext uri="{FF2B5EF4-FFF2-40B4-BE49-F238E27FC236}">
                <a16:creationId xmlns:a16="http://schemas.microsoft.com/office/drawing/2014/main" id="{E26C8068-7A2A-FA29-70EA-420517E4EF2F}"/>
              </a:ext>
            </a:extLst>
          </p:cNvPr>
          <p:cNvSpPr>
            <a:spLocks noGrp="1"/>
          </p:cNvSpPr>
          <p:nvPr>
            <p:ph type="pic" sz="quarter" idx="26"/>
          </p:nvPr>
        </p:nvSpPr>
        <p:spPr>
          <a:xfrm>
            <a:off x="5406350" y="2273254"/>
            <a:ext cx="1368000" cy="540000"/>
          </a:xfrm>
        </p:spPr>
        <p:txBody>
          <a:bodyPr>
            <a:noAutofit/>
          </a:bodyPr>
          <a:lstStyle/>
          <a:p>
            <a:r>
              <a:rPr lang="de-DE" dirty="0"/>
              <a:t>Bild durch Klicken auf Symbol hinzufügen</a:t>
            </a:r>
            <a:endParaRPr lang="en-US" dirty="0"/>
          </a:p>
        </p:txBody>
      </p:sp>
      <p:sp>
        <p:nvSpPr>
          <p:cNvPr id="35" name="shadow 2">
            <a:extLst>
              <a:ext uri="{FF2B5EF4-FFF2-40B4-BE49-F238E27FC236}">
                <a16:creationId xmlns:a16="http://schemas.microsoft.com/office/drawing/2014/main" id="{6CA05DC6-CB1B-71CA-034A-FDCDB7BE5600}"/>
              </a:ext>
            </a:extLst>
          </p:cNvPr>
          <p:cNvSpPr txBox="1"/>
          <p:nvPr/>
        </p:nvSpPr>
        <p:spPr bwMode="auto">
          <a:xfrm>
            <a:off x="2811175" y="1967254"/>
            <a:ext cx="2016000" cy="1152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dirty="0"/>
          </a:p>
        </p:txBody>
      </p:sp>
      <p:sp>
        <p:nvSpPr>
          <p:cNvPr id="36" name="picture placeholder 2">
            <a:extLst>
              <a:ext uri="{FF2B5EF4-FFF2-40B4-BE49-F238E27FC236}">
                <a16:creationId xmlns:a16="http://schemas.microsoft.com/office/drawing/2014/main" id="{52A6AD52-E1BF-37E8-9BBE-0A801AE80C58}"/>
              </a:ext>
            </a:extLst>
          </p:cNvPr>
          <p:cNvSpPr>
            <a:spLocks noGrp="1"/>
          </p:cNvSpPr>
          <p:nvPr>
            <p:ph type="pic" sz="quarter" idx="27"/>
          </p:nvPr>
        </p:nvSpPr>
        <p:spPr>
          <a:xfrm>
            <a:off x="3135175" y="2273254"/>
            <a:ext cx="1368000" cy="540000"/>
          </a:xfrm>
        </p:spPr>
        <p:txBody>
          <a:bodyPr>
            <a:noAutofit/>
          </a:bodyPr>
          <a:lstStyle/>
          <a:p>
            <a:r>
              <a:rPr lang="de-DE" dirty="0"/>
              <a:t>Bild durch Klicken auf Symbol hinzufügen</a:t>
            </a:r>
            <a:endParaRPr lang="en-US" dirty="0"/>
          </a:p>
        </p:txBody>
      </p:sp>
      <p:sp>
        <p:nvSpPr>
          <p:cNvPr id="37" name="shadow 1">
            <a:extLst>
              <a:ext uri="{FF2B5EF4-FFF2-40B4-BE49-F238E27FC236}">
                <a16:creationId xmlns:a16="http://schemas.microsoft.com/office/drawing/2014/main" id="{00A16438-B8EC-A4AE-1AEE-FE833F2207D7}"/>
              </a:ext>
            </a:extLst>
          </p:cNvPr>
          <p:cNvSpPr txBox="1">
            <a:spLocks/>
          </p:cNvSpPr>
          <p:nvPr/>
        </p:nvSpPr>
        <p:spPr bwMode="auto">
          <a:xfrm>
            <a:off x="540000" y="1967254"/>
            <a:ext cx="2016000" cy="1152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dirty="0"/>
          </a:p>
        </p:txBody>
      </p:sp>
      <p:sp>
        <p:nvSpPr>
          <p:cNvPr id="42" name="picture placeholder 1">
            <a:extLst>
              <a:ext uri="{FF2B5EF4-FFF2-40B4-BE49-F238E27FC236}">
                <a16:creationId xmlns:a16="http://schemas.microsoft.com/office/drawing/2014/main" id="{E3468FD3-7243-81CD-BC4B-74253980B3D2}"/>
              </a:ext>
            </a:extLst>
          </p:cNvPr>
          <p:cNvSpPr>
            <a:spLocks noGrp="1"/>
          </p:cNvSpPr>
          <p:nvPr>
            <p:ph type="pic" sz="quarter" idx="28"/>
          </p:nvPr>
        </p:nvSpPr>
        <p:spPr>
          <a:xfrm>
            <a:off x="864000" y="2273254"/>
            <a:ext cx="1368000" cy="540000"/>
          </a:xfrm>
        </p:spPr>
        <p:txBody>
          <a:bodyPr>
            <a:noAutofit/>
          </a:bodyPr>
          <a:lstStyle/>
          <a:p>
            <a:r>
              <a:rPr lang="de-DE" dirty="0"/>
              <a:t>Bild durch Klicken auf Symbol hinzufügen</a:t>
            </a:r>
            <a:endParaRPr lang="en-US" dirty="0"/>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2" name="navigation">
            <a:extLst>
              <a:ext uri="{FF2B5EF4-FFF2-40B4-BE49-F238E27FC236}">
                <a16:creationId xmlns:a16="http://schemas.microsoft.com/office/drawing/2014/main" id="{458179CF-D7D7-459E-377F-D528CB0C38F5}"/>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430216301"/>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  035 : 9 texts : 9 subtexts table">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0DDA5B5E-9681-3716-0A3B-F9B623E5B2D5}"/>
              </a:ext>
            </a:extLst>
          </p:cNvPr>
          <p:cNvGraphicFramePr>
            <a:graphicFrameLocks noChangeAspect="1"/>
          </p:cNvGraphicFramePr>
          <p:nvPr>
            <p:custDataLst>
              <p:tags r:id="rId1"/>
            </p:custDataLst>
            <p:extLst>
              <p:ext uri="{D42A27DB-BD31-4B8C-83A1-F6EECF244321}">
                <p14:modId xmlns:p14="http://schemas.microsoft.com/office/powerpoint/2010/main" val="40478770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13" name="Object 12" hidden="1">
                        <a:extLst>
                          <a:ext uri="{FF2B5EF4-FFF2-40B4-BE49-F238E27FC236}">
                            <a16:creationId xmlns:a16="http://schemas.microsoft.com/office/drawing/2014/main" id="{0DDA5B5E-9681-3716-0A3B-F9B623E5B2D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slide number">
            <a:extLst>
              <a:ext uri="{FF2B5EF4-FFF2-40B4-BE49-F238E27FC236}">
                <a16:creationId xmlns:a16="http://schemas.microsoft.com/office/drawing/2014/main" id="{4EDD90E2-7D27-01D2-E549-61AA5124225D}"/>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21" name="footer">
            <a:extLst>
              <a:ext uri="{FF2B5EF4-FFF2-40B4-BE49-F238E27FC236}">
                <a16:creationId xmlns:a16="http://schemas.microsoft.com/office/drawing/2014/main" id="{4C379F78-EEFB-61C0-EFF4-B2B0EB7AA9D0}"/>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22" name="date">
            <a:extLst>
              <a:ext uri="{FF2B5EF4-FFF2-40B4-BE49-F238E27FC236}">
                <a16:creationId xmlns:a16="http://schemas.microsoft.com/office/drawing/2014/main" id="{39A2B28A-0BE2-76F0-E9F0-A9CB1C16FA65}"/>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45" name="text 9">
            <a:extLst>
              <a:ext uri="{FF2B5EF4-FFF2-40B4-BE49-F238E27FC236}">
                <a16:creationId xmlns:a16="http://schemas.microsoft.com/office/drawing/2014/main" id="{66A3462E-C486-481A-21E6-0F68EBD51B9F}"/>
              </a:ext>
            </a:extLst>
          </p:cNvPr>
          <p:cNvSpPr>
            <a:spLocks noGrp="1"/>
          </p:cNvSpPr>
          <p:nvPr>
            <p:ph type="body" idx="50"/>
          </p:nvPr>
        </p:nvSpPr>
        <p:spPr>
          <a:xfrm>
            <a:off x="8293138" y="4971028"/>
            <a:ext cx="3060000" cy="864000"/>
          </a:xfrm>
        </p:spPr>
        <p:txBody>
          <a:bodyPr tIns="72000" anchor="t"/>
          <a:lstStyle>
            <a:lvl1pPr marL="0" indent="0">
              <a:lnSpc>
                <a:spcPts val="5200"/>
              </a:lnSpc>
              <a:spcBef>
                <a:spcPts val="0"/>
              </a:spcBef>
              <a:spcAft>
                <a:spcPts val="0"/>
              </a:spcAft>
              <a:buNone/>
              <a:defRPr lang="en-US" sz="5000" b="0" kern="1200" spc="0" baseline="0" smtClean="0">
                <a:gradFill>
                  <a:gsLst>
                    <a:gs pos="0">
                      <a:srgbClr val="FF4B4B"/>
                    </a:gs>
                    <a:gs pos="100000">
                      <a:srgbClr val="FF744F"/>
                    </a:gs>
                  </a:gsLst>
                  <a:lin ang="18900000" scaled="0"/>
                </a:gradFill>
                <a:latin typeface="+mj-lt"/>
                <a:ea typeface="Segoe UI Black" panose="020B0A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9" name="text 8">
            <a:extLst>
              <a:ext uri="{FF2B5EF4-FFF2-40B4-BE49-F238E27FC236}">
                <a16:creationId xmlns:a16="http://schemas.microsoft.com/office/drawing/2014/main" id="{0CE0BC1D-D256-6F58-D0E2-B49E48E01908}"/>
              </a:ext>
            </a:extLst>
          </p:cNvPr>
          <p:cNvSpPr>
            <a:spLocks noGrp="1"/>
          </p:cNvSpPr>
          <p:nvPr>
            <p:ph type="body" idx="48"/>
          </p:nvPr>
        </p:nvSpPr>
        <p:spPr>
          <a:xfrm>
            <a:off x="4549138" y="4971028"/>
            <a:ext cx="3060000" cy="864000"/>
          </a:xfrm>
        </p:spPr>
        <p:txBody>
          <a:bodyPr tIns="72000" anchor="t"/>
          <a:lstStyle>
            <a:lvl1pPr marL="0" indent="0">
              <a:lnSpc>
                <a:spcPts val="5200"/>
              </a:lnSpc>
              <a:spcBef>
                <a:spcPts val="0"/>
              </a:spcBef>
              <a:spcAft>
                <a:spcPts val="0"/>
              </a:spcAft>
              <a:buNone/>
              <a:defRPr lang="en-US" sz="5000" b="0" kern="1200" spc="0" baseline="0" smtClean="0">
                <a:gradFill>
                  <a:gsLst>
                    <a:gs pos="0">
                      <a:srgbClr val="FF4B4B"/>
                    </a:gs>
                    <a:gs pos="100000">
                      <a:srgbClr val="FF744F"/>
                    </a:gs>
                  </a:gsLst>
                  <a:lin ang="18900000" scaled="0"/>
                </a:gradFill>
                <a:latin typeface="+mj-lt"/>
                <a:ea typeface="Segoe UI Black" panose="020B0A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8" name="text 7">
            <a:extLst>
              <a:ext uri="{FF2B5EF4-FFF2-40B4-BE49-F238E27FC236}">
                <a16:creationId xmlns:a16="http://schemas.microsoft.com/office/drawing/2014/main" id="{4286180F-18BA-96F9-0338-BC3BCC1C3BF1}"/>
              </a:ext>
            </a:extLst>
          </p:cNvPr>
          <p:cNvSpPr>
            <a:spLocks noGrp="1"/>
          </p:cNvSpPr>
          <p:nvPr>
            <p:ph type="body" idx="46"/>
          </p:nvPr>
        </p:nvSpPr>
        <p:spPr>
          <a:xfrm>
            <a:off x="851996" y="4971028"/>
            <a:ext cx="3060000" cy="864000"/>
          </a:xfrm>
        </p:spPr>
        <p:txBody>
          <a:bodyPr tIns="72000" anchor="t"/>
          <a:lstStyle>
            <a:lvl1pPr marL="0" indent="0">
              <a:lnSpc>
                <a:spcPts val="5200"/>
              </a:lnSpc>
              <a:spcBef>
                <a:spcPts val="0"/>
              </a:spcBef>
              <a:spcAft>
                <a:spcPts val="0"/>
              </a:spcAft>
              <a:buNone/>
              <a:defRPr lang="en-US" sz="5000" b="0" kern="1200" spc="0" baseline="0" smtClean="0">
                <a:gradFill>
                  <a:gsLst>
                    <a:gs pos="0">
                      <a:srgbClr val="FF4B4B"/>
                    </a:gs>
                    <a:gs pos="100000">
                      <a:srgbClr val="FF744F"/>
                    </a:gs>
                  </a:gsLst>
                  <a:lin ang="18900000" scaled="0"/>
                </a:gradFill>
                <a:latin typeface="+mj-lt"/>
                <a:ea typeface="Segoe UI Black" panose="020B0A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7" name="text 6">
            <a:extLst>
              <a:ext uri="{FF2B5EF4-FFF2-40B4-BE49-F238E27FC236}">
                <a16:creationId xmlns:a16="http://schemas.microsoft.com/office/drawing/2014/main" id="{FA2EA2AE-37E9-3C8B-0FB6-5605ED402655}"/>
              </a:ext>
            </a:extLst>
          </p:cNvPr>
          <p:cNvSpPr>
            <a:spLocks noGrp="1"/>
          </p:cNvSpPr>
          <p:nvPr>
            <p:ph type="body" idx="44"/>
          </p:nvPr>
        </p:nvSpPr>
        <p:spPr>
          <a:xfrm>
            <a:off x="8293138" y="3405506"/>
            <a:ext cx="3060000" cy="864000"/>
          </a:xfrm>
        </p:spPr>
        <p:txBody>
          <a:bodyPr tIns="72000" anchor="t"/>
          <a:lstStyle>
            <a:lvl1pPr marL="0" indent="0">
              <a:lnSpc>
                <a:spcPts val="5200"/>
              </a:lnSpc>
              <a:spcBef>
                <a:spcPts val="0"/>
              </a:spcBef>
              <a:spcAft>
                <a:spcPts val="0"/>
              </a:spcAft>
              <a:buNone/>
              <a:defRPr lang="en-US" sz="5000" b="0" kern="1200" spc="0" baseline="0" smtClean="0">
                <a:gradFill>
                  <a:gsLst>
                    <a:gs pos="0">
                      <a:srgbClr val="FF4B4B"/>
                    </a:gs>
                    <a:gs pos="100000">
                      <a:srgbClr val="FF744F"/>
                    </a:gs>
                  </a:gsLst>
                  <a:lin ang="18900000" scaled="0"/>
                </a:gradFill>
                <a:latin typeface="+mj-lt"/>
                <a:ea typeface="Segoe UI Black" panose="020B0A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6" name="text 5">
            <a:extLst>
              <a:ext uri="{FF2B5EF4-FFF2-40B4-BE49-F238E27FC236}">
                <a16:creationId xmlns:a16="http://schemas.microsoft.com/office/drawing/2014/main" id="{C0E17200-E0A1-E7DF-9AC9-E70558F0E115}"/>
              </a:ext>
            </a:extLst>
          </p:cNvPr>
          <p:cNvSpPr>
            <a:spLocks noGrp="1"/>
          </p:cNvSpPr>
          <p:nvPr>
            <p:ph type="body" idx="42"/>
          </p:nvPr>
        </p:nvSpPr>
        <p:spPr>
          <a:xfrm>
            <a:off x="4549138" y="3405506"/>
            <a:ext cx="3060000" cy="864000"/>
          </a:xfrm>
        </p:spPr>
        <p:txBody>
          <a:bodyPr tIns="72000" anchor="t"/>
          <a:lstStyle>
            <a:lvl1pPr marL="0" indent="0">
              <a:lnSpc>
                <a:spcPts val="5200"/>
              </a:lnSpc>
              <a:spcBef>
                <a:spcPts val="0"/>
              </a:spcBef>
              <a:spcAft>
                <a:spcPts val="0"/>
              </a:spcAft>
              <a:buNone/>
              <a:defRPr lang="en-US" sz="5000" b="0" kern="1200" spc="0" baseline="0" smtClean="0">
                <a:gradFill>
                  <a:gsLst>
                    <a:gs pos="0">
                      <a:srgbClr val="FF4B4B"/>
                    </a:gs>
                    <a:gs pos="100000">
                      <a:srgbClr val="FF744F"/>
                    </a:gs>
                  </a:gsLst>
                  <a:lin ang="18900000" scaled="0"/>
                </a:gradFill>
                <a:latin typeface="+mj-lt"/>
                <a:ea typeface="Segoe UI Black" panose="020B0A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5" name="text 4">
            <a:extLst>
              <a:ext uri="{FF2B5EF4-FFF2-40B4-BE49-F238E27FC236}">
                <a16:creationId xmlns:a16="http://schemas.microsoft.com/office/drawing/2014/main" id="{534CD5F5-02DD-F1D1-5093-97A671F920C8}"/>
              </a:ext>
            </a:extLst>
          </p:cNvPr>
          <p:cNvSpPr>
            <a:spLocks noGrp="1"/>
          </p:cNvSpPr>
          <p:nvPr>
            <p:ph type="body" idx="40"/>
          </p:nvPr>
        </p:nvSpPr>
        <p:spPr>
          <a:xfrm>
            <a:off x="851996" y="3405506"/>
            <a:ext cx="3060000" cy="864000"/>
          </a:xfrm>
        </p:spPr>
        <p:txBody>
          <a:bodyPr tIns="72000" anchor="t"/>
          <a:lstStyle>
            <a:lvl1pPr marL="0" indent="0">
              <a:lnSpc>
                <a:spcPts val="5200"/>
              </a:lnSpc>
              <a:spcBef>
                <a:spcPts val="0"/>
              </a:spcBef>
              <a:spcAft>
                <a:spcPts val="0"/>
              </a:spcAft>
              <a:buNone/>
              <a:defRPr lang="en-US" sz="5000" b="0" kern="1200" spc="0" baseline="0" smtClean="0">
                <a:gradFill>
                  <a:gsLst>
                    <a:gs pos="0">
                      <a:srgbClr val="FF4B4B"/>
                    </a:gs>
                    <a:gs pos="100000">
                      <a:srgbClr val="FF744F"/>
                    </a:gs>
                  </a:gsLst>
                  <a:lin ang="18900000" scaled="0"/>
                </a:gradFill>
                <a:latin typeface="+mj-lt"/>
                <a:ea typeface="Segoe UI Black" panose="020B0A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4" name="text 3">
            <a:extLst>
              <a:ext uri="{FF2B5EF4-FFF2-40B4-BE49-F238E27FC236}">
                <a16:creationId xmlns:a16="http://schemas.microsoft.com/office/drawing/2014/main" id="{7810A71F-77E2-A86A-AC75-1289914984B5}"/>
              </a:ext>
            </a:extLst>
          </p:cNvPr>
          <p:cNvSpPr>
            <a:spLocks noGrp="1"/>
          </p:cNvSpPr>
          <p:nvPr>
            <p:ph type="body" idx="38"/>
          </p:nvPr>
        </p:nvSpPr>
        <p:spPr>
          <a:xfrm>
            <a:off x="8293138" y="1821048"/>
            <a:ext cx="3060000" cy="864000"/>
          </a:xfrm>
        </p:spPr>
        <p:txBody>
          <a:bodyPr tIns="72000" anchor="t"/>
          <a:lstStyle>
            <a:lvl1pPr marL="0" indent="0">
              <a:lnSpc>
                <a:spcPts val="5200"/>
              </a:lnSpc>
              <a:spcBef>
                <a:spcPts val="0"/>
              </a:spcBef>
              <a:spcAft>
                <a:spcPts val="0"/>
              </a:spcAft>
              <a:buNone/>
              <a:defRPr lang="en-US" sz="5000" b="0" kern="1200" spc="0" baseline="0" smtClean="0">
                <a:gradFill>
                  <a:gsLst>
                    <a:gs pos="0">
                      <a:srgbClr val="FF4B4B"/>
                    </a:gs>
                    <a:gs pos="100000">
                      <a:srgbClr val="FF744F"/>
                    </a:gs>
                  </a:gsLst>
                  <a:lin ang="18900000" scaled="0"/>
                </a:gradFill>
                <a:latin typeface="+mj-lt"/>
                <a:ea typeface="Segoe UI Black" panose="020B0A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2" name="text 2">
            <a:extLst>
              <a:ext uri="{FF2B5EF4-FFF2-40B4-BE49-F238E27FC236}">
                <a16:creationId xmlns:a16="http://schemas.microsoft.com/office/drawing/2014/main" id="{9F50B442-010B-5F54-4DC4-C86FE80AE092}"/>
              </a:ext>
            </a:extLst>
          </p:cNvPr>
          <p:cNvSpPr>
            <a:spLocks noGrp="1"/>
          </p:cNvSpPr>
          <p:nvPr>
            <p:ph type="body" idx="36"/>
          </p:nvPr>
        </p:nvSpPr>
        <p:spPr>
          <a:xfrm>
            <a:off x="4549138" y="1821048"/>
            <a:ext cx="3060000" cy="864000"/>
          </a:xfrm>
        </p:spPr>
        <p:txBody>
          <a:bodyPr tIns="72000" anchor="t"/>
          <a:lstStyle>
            <a:lvl1pPr marL="0" indent="0">
              <a:lnSpc>
                <a:spcPts val="5200"/>
              </a:lnSpc>
              <a:spcBef>
                <a:spcPts val="0"/>
              </a:spcBef>
              <a:spcAft>
                <a:spcPts val="0"/>
              </a:spcAft>
              <a:buNone/>
              <a:defRPr lang="en-US" sz="5000" b="0" kern="1200" spc="0" baseline="0" smtClean="0">
                <a:gradFill>
                  <a:gsLst>
                    <a:gs pos="0">
                      <a:srgbClr val="FF4B4B"/>
                    </a:gs>
                    <a:gs pos="100000">
                      <a:srgbClr val="FF744F"/>
                    </a:gs>
                  </a:gsLst>
                  <a:lin ang="18900000" scaled="0"/>
                </a:gradFill>
                <a:latin typeface="+mj-lt"/>
                <a:ea typeface="Segoe UI Black" panose="020B0A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0" name="text 1">
            <a:extLst>
              <a:ext uri="{FF2B5EF4-FFF2-40B4-BE49-F238E27FC236}">
                <a16:creationId xmlns:a16="http://schemas.microsoft.com/office/drawing/2014/main" id="{99949031-B22E-AA1C-EED8-1CB03BD65C03}"/>
              </a:ext>
            </a:extLst>
          </p:cNvPr>
          <p:cNvSpPr>
            <a:spLocks noGrp="1"/>
          </p:cNvSpPr>
          <p:nvPr>
            <p:ph type="body" idx="34"/>
          </p:nvPr>
        </p:nvSpPr>
        <p:spPr>
          <a:xfrm>
            <a:off x="851996" y="1821048"/>
            <a:ext cx="3060000" cy="864000"/>
          </a:xfrm>
        </p:spPr>
        <p:txBody>
          <a:bodyPr tIns="72000" anchor="t"/>
          <a:lstStyle>
            <a:lvl1pPr marL="0" indent="0">
              <a:lnSpc>
                <a:spcPts val="5200"/>
              </a:lnSpc>
              <a:spcBef>
                <a:spcPts val="0"/>
              </a:spcBef>
              <a:spcAft>
                <a:spcPts val="0"/>
              </a:spcAft>
              <a:buNone/>
              <a:defRPr lang="en-US" sz="5000" b="0" kern="1200" spc="0" baseline="0" smtClean="0">
                <a:gradFill>
                  <a:gsLst>
                    <a:gs pos="0">
                      <a:srgbClr val="FF4B4B"/>
                    </a:gs>
                    <a:gs pos="100000">
                      <a:srgbClr val="FF744F"/>
                    </a:gs>
                  </a:gsLst>
                  <a:lin ang="18900000" scaled="0"/>
                </a:gradFill>
                <a:latin typeface="+mj-lt"/>
                <a:ea typeface="Segoe UI Black" panose="020B0A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 name="title">
            <a:extLst>
              <a:ext uri="{FF2B5EF4-FFF2-40B4-BE49-F238E27FC236}">
                <a16:creationId xmlns:a16="http://schemas.microsoft.com/office/drawing/2014/main" id="{5519A8DE-5D27-118F-DCF9-2A48373C7466}"/>
              </a:ext>
            </a:extLst>
          </p:cNvPr>
          <p:cNvSpPr>
            <a:spLocks noGrp="1"/>
          </p:cNvSpPr>
          <p:nvPr>
            <p:ph type="title"/>
          </p:nvPr>
        </p:nvSpPr>
        <p:spPr/>
        <p:txBody>
          <a:bodyPr vert="horz"/>
          <a:lstStyle/>
          <a:p>
            <a:r>
              <a:rPr lang="de-DE"/>
              <a:t>Mastertitelformat bearbeiten</a:t>
            </a:r>
            <a:endParaRPr lang="en-US"/>
          </a:p>
        </p:txBody>
      </p:sp>
      <p:sp>
        <p:nvSpPr>
          <p:cNvPr id="6" name="navigation">
            <a:extLst>
              <a:ext uri="{FF2B5EF4-FFF2-40B4-BE49-F238E27FC236}">
                <a16:creationId xmlns:a16="http://schemas.microsoft.com/office/drawing/2014/main" id="{3435F76F-05FA-0797-ECF7-8C6766ACF85E}"/>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35769374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  036 : full page picture : 1 gradientextcircle : 2 ovaltext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19596292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picture full size">
            <a:extLst>
              <a:ext uri="{FF2B5EF4-FFF2-40B4-BE49-F238E27FC236}">
                <a16:creationId xmlns:a16="http://schemas.microsoft.com/office/drawing/2014/main" id="{940ECA07-E3D7-CFCA-C677-0BD690AD1BDA}"/>
              </a:ext>
            </a:extLst>
          </p:cNvPr>
          <p:cNvSpPr>
            <a:spLocks noGrp="1"/>
          </p:cNvSpPr>
          <p:nvPr>
            <p:ph type="pic" sz="quarter" idx="16"/>
          </p:nvPr>
        </p:nvSpPr>
        <p:spPr>
          <a:xfrm>
            <a:off x="0" y="0"/>
            <a:ext cx="12204000" cy="6858000"/>
          </a:xfrm>
          <a:solidFill>
            <a:schemeClr val="bg1"/>
          </a:solidFill>
          <a:ln w="3175">
            <a:solidFill>
              <a:schemeClr val="accent4">
                <a:lumMod val="75000"/>
              </a:schemeClr>
            </a:solidFill>
          </a:ln>
          <a:effectLst>
            <a:outerShdw blurRad="63500" algn="ctr" rotWithShape="0">
              <a:schemeClr val="accent4">
                <a:alpha val="50000"/>
              </a:schemeClr>
            </a:outerShdw>
          </a:effectLst>
        </p:spPr>
        <p:txBody>
          <a:bodyPr vert="horz" wrap="square" lIns="0" tIns="0" rIns="0" bIns="0" rtlCol="0" anchor="ctr" anchorCtr="0">
            <a:noAutofit/>
          </a:bodyPr>
          <a:lstStyle>
            <a:lvl1pPr>
              <a:defRPr kumimoji="0" lang="en-US" sz="1600" u="none" strike="noStrike" cap="none" spc="0" normalizeH="0" dirty="0">
                <a:ln>
                  <a:noFill/>
                </a:ln>
                <a:solidFill>
                  <a:schemeClr val="tx1"/>
                </a:solidFill>
                <a:effectLst/>
                <a:uLnTx/>
                <a:uFillTx/>
                <a:latin typeface="Segoe UI Semibold" panose="020B0502040204020203" pitchFamily="34" charset="0"/>
                <a:cs typeface="Segoe UI Semibold" panose="020B0502040204020203" pitchFamily="34" charset="0"/>
              </a:defRPr>
            </a:lvl1pPr>
          </a:lstStyle>
          <a:p>
            <a:pPr lvl="0" algn="ctr"/>
            <a:r>
              <a:rPr lang="de-DE" dirty="0"/>
              <a:t>Bild durch Klicken auf Symbol hinzufügen</a:t>
            </a:r>
            <a:endParaRPr lang="en-US" dirty="0"/>
          </a:p>
        </p:txBody>
      </p:sp>
      <p:sp>
        <p:nvSpPr>
          <p:cNvPr id="5" name="slide number">
            <a:extLst>
              <a:ext uri="{FF2B5EF4-FFF2-40B4-BE49-F238E27FC236}">
                <a16:creationId xmlns:a16="http://schemas.microsoft.com/office/drawing/2014/main" id="{82825752-3B68-DCA6-D70E-76EBF0465B68}"/>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3" name="footer">
            <a:extLst>
              <a:ext uri="{FF2B5EF4-FFF2-40B4-BE49-F238E27FC236}">
                <a16:creationId xmlns:a16="http://schemas.microsoft.com/office/drawing/2014/main" id="{CC9A477D-5A61-55EA-5B62-A43CEB429A5C}"/>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4" name="date">
            <a:extLst>
              <a:ext uri="{FF2B5EF4-FFF2-40B4-BE49-F238E27FC236}">
                <a16:creationId xmlns:a16="http://schemas.microsoft.com/office/drawing/2014/main" id="{C779AB2A-12B9-D58C-7C6A-E4F2B835421B}"/>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4" name="text oval right">
            <a:extLst>
              <a:ext uri="{FF2B5EF4-FFF2-40B4-BE49-F238E27FC236}">
                <a16:creationId xmlns:a16="http://schemas.microsoft.com/office/drawing/2014/main" id="{D77C710B-9746-E994-9BDC-7999D1E2921D}"/>
              </a:ext>
            </a:extLst>
          </p:cNvPr>
          <p:cNvSpPr>
            <a:spLocks noGrp="1"/>
          </p:cNvSpPr>
          <p:nvPr>
            <p:ph type="body" sz="quarter" idx="18"/>
          </p:nvPr>
        </p:nvSpPr>
        <p:spPr>
          <a:xfrm>
            <a:off x="8622495" y="2808000"/>
            <a:ext cx="4680000" cy="1980000"/>
          </a:xfrm>
          <a:prstGeom prst="roundRect">
            <a:avLst>
              <a:gd name="adj" fmla="val 50000"/>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vert="horz" lIns="468000" tIns="0" rIns="1260000" bIns="0" rtlCol="0" anchor="ctr">
            <a:noAutofit/>
          </a:bodyPr>
          <a:lstStyle>
            <a:lvl1pPr>
              <a:defRPr lang="en-US" sz="1200" i="0" dirty="0">
                <a:solidFill>
                  <a:schemeClr val="tx1"/>
                </a:solidFill>
                <a:latin typeface="Segoe UI Semilight" panose="020B0402040204020203" pitchFamily="34" charset="0"/>
                <a:cs typeface="Segoe UI Semilight" panose="020B0402040204020203" pitchFamily="34" charset="0"/>
              </a:defRPr>
            </a:lvl1pPr>
            <a:lvl2pPr>
              <a:defRPr lang="en-US" sz="1200" dirty="0"/>
            </a:lvl2pPr>
            <a:lvl3pPr>
              <a:defRPr lang="en-US" sz="1200" dirty="0"/>
            </a:lvl3pPr>
            <a:lvl4pPr>
              <a:defRPr lang="en-US" sz="1200" dirty="0"/>
            </a:lvl4pPr>
            <a:lvl5pPr>
              <a:defRPr lang="en-US" sz="1200" dirty="0"/>
            </a:lvl5pPr>
          </a:lstStyle>
          <a:p>
            <a:pPr lvl="0">
              <a:lnSpc>
                <a:spcPct val="100000"/>
              </a:lnSpc>
            </a:pPr>
            <a:r>
              <a:rPr lang="de-DE"/>
              <a:t>Mastertextformat bearbeiten</a:t>
            </a:r>
          </a:p>
          <a:p>
            <a:pPr lvl="1">
              <a:lnSpc>
                <a:spcPct val="100000"/>
              </a:lnSpc>
            </a:pPr>
            <a:r>
              <a:rPr lang="de-DE"/>
              <a:t>Zweite Ebene</a:t>
            </a:r>
          </a:p>
          <a:p>
            <a:pPr lvl="2">
              <a:lnSpc>
                <a:spcPct val="100000"/>
              </a:lnSpc>
            </a:pPr>
            <a:r>
              <a:rPr lang="de-DE"/>
              <a:t>Dritte Ebene</a:t>
            </a:r>
          </a:p>
          <a:p>
            <a:pPr lvl="3">
              <a:lnSpc>
                <a:spcPct val="100000"/>
              </a:lnSpc>
            </a:pPr>
            <a:r>
              <a:rPr lang="de-DE"/>
              <a:t>Vierte Ebene</a:t>
            </a:r>
          </a:p>
          <a:p>
            <a:pPr lvl="4">
              <a:lnSpc>
                <a:spcPct val="100000"/>
              </a:lnSpc>
            </a:pPr>
            <a:r>
              <a:rPr lang="de-DE"/>
              <a:t>Fünfte Ebene</a:t>
            </a:r>
            <a:endParaRPr lang="en-US" dirty="0"/>
          </a:p>
        </p:txBody>
      </p:sp>
      <p:sp>
        <p:nvSpPr>
          <p:cNvPr id="11" name="text oval left">
            <a:extLst>
              <a:ext uri="{FF2B5EF4-FFF2-40B4-BE49-F238E27FC236}">
                <a16:creationId xmlns:a16="http://schemas.microsoft.com/office/drawing/2014/main" id="{A2CE80B2-8B9A-D0FB-C427-6D3137DAECA4}"/>
              </a:ext>
            </a:extLst>
          </p:cNvPr>
          <p:cNvSpPr>
            <a:spLocks noGrp="1"/>
          </p:cNvSpPr>
          <p:nvPr>
            <p:ph type="body" sz="quarter" idx="17"/>
          </p:nvPr>
        </p:nvSpPr>
        <p:spPr>
          <a:xfrm>
            <a:off x="4685495" y="2808000"/>
            <a:ext cx="4140000" cy="1980000"/>
          </a:xfrm>
          <a:prstGeom prst="roundRect">
            <a:avLst>
              <a:gd name="adj" fmla="val 50000"/>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vert="horz" lIns="468000" tIns="0" rIns="180000" bIns="0" rtlCol="0" anchor="ctr">
            <a:noAutofit/>
          </a:bodyPr>
          <a:lstStyle>
            <a:lvl1pPr>
              <a:defRPr lang="en-US" sz="1200" i="0" dirty="0">
                <a:solidFill>
                  <a:schemeClr val="tx1"/>
                </a:solidFill>
                <a:latin typeface="Segoe UI Semilight" panose="020B0402040204020203" pitchFamily="34" charset="0"/>
                <a:cs typeface="Segoe UI Semilight" panose="020B0402040204020203" pitchFamily="34" charset="0"/>
              </a:defRPr>
            </a:lvl1pPr>
            <a:lvl2pPr>
              <a:defRPr lang="en-US" sz="1200" dirty="0"/>
            </a:lvl2pPr>
            <a:lvl3pPr>
              <a:defRPr lang="en-US" sz="1200" dirty="0"/>
            </a:lvl3pPr>
            <a:lvl4pPr>
              <a:defRPr lang="en-US" sz="1200" dirty="0"/>
            </a:lvl4pPr>
            <a:lvl5pPr>
              <a:defRPr lang="en-US" sz="1200" dirty="0"/>
            </a:lvl5pPr>
          </a:lstStyle>
          <a:p>
            <a:pPr lvl="0">
              <a:lnSpc>
                <a:spcPct val="100000"/>
              </a:lnSpc>
            </a:pPr>
            <a:r>
              <a:rPr lang="de-DE"/>
              <a:t>Mastertextformat bearbeiten</a:t>
            </a:r>
          </a:p>
          <a:p>
            <a:pPr lvl="1">
              <a:lnSpc>
                <a:spcPct val="100000"/>
              </a:lnSpc>
            </a:pPr>
            <a:r>
              <a:rPr lang="de-DE"/>
              <a:t>Zweite Ebene</a:t>
            </a:r>
          </a:p>
          <a:p>
            <a:pPr lvl="2">
              <a:lnSpc>
                <a:spcPct val="100000"/>
              </a:lnSpc>
            </a:pPr>
            <a:r>
              <a:rPr lang="de-DE"/>
              <a:t>Dritte Ebene</a:t>
            </a:r>
          </a:p>
          <a:p>
            <a:pPr lvl="3">
              <a:lnSpc>
                <a:spcPct val="100000"/>
              </a:lnSpc>
            </a:pPr>
            <a:r>
              <a:rPr lang="de-DE"/>
              <a:t>Vierte Ebene</a:t>
            </a:r>
          </a:p>
          <a:p>
            <a:pPr lvl="4">
              <a:lnSpc>
                <a:spcPct val="100000"/>
              </a:lnSpc>
            </a:pPr>
            <a:r>
              <a:rPr lang="de-DE"/>
              <a:t>Fünfte Ebene</a:t>
            </a:r>
            <a:endParaRPr lang="en-US" dirty="0"/>
          </a:p>
        </p:txBody>
      </p:sp>
      <p:sp>
        <p:nvSpPr>
          <p:cNvPr id="15" name="text circle">
            <a:extLst>
              <a:ext uri="{FF2B5EF4-FFF2-40B4-BE49-F238E27FC236}">
                <a16:creationId xmlns:a16="http://schemas.microsoft.com/office/drawing/2014/main" id="{3C8F43FB-572A-C67D-FEEB-4E1A842D7AF3}"/>
              </a:ext>
            </a:extLst>
          </p:cNvPr>
          <p:cNvSpPr>
            <a:spLocks noGrp="1"/>
          </p:cNvSpPr>
          <p:nvPr>
            <p:ph type="body" idx="1"/>
          </p:nvPr>
        </p:nvSpPr>
        <p:spPr>
          <a:xfrm>
            <a:off x="2031317" y="2628000"/>
            <a:ext cx="2340000" cy="2340000"/>
          </a:xfrm>
          <a:prstGeom prst="flowChartConnector">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vert="horz" wrap="square" lIns="0" tIns="0" rIns="0" bIns="0" rtlCol="0" anchor="ctr" anchorCtr="1">
            <a:noAutofit/>
          </a:bodyPr>
          <a:lstStyle>
            <a:lvl1pPr>
              <a:defRPr kumimoji="0" lang="en-US" sz="1600" u="none" strike="noStrike" cap="none" spc="0" normalizeH="0" dirty="0">
                <a:ln>
                  <a:noFill/>
                </a:ln>
                <a:solidFill>
                  <a:schemeClr val="bg1"/>
                </a:solidFill>
                <a:effectLst/>
                <a:uLnTx/>
                <a:uFillTx/>
                <a:latin typeface="+mj-lt"/>
                <a:cs typeface="Segoe UI Semibold" panose="020B0502040204020203" pitchFamily="34" charset="0"/>
              </a:defRPr>
            </a:lvl1pPr>
          </a:lstStyle>
          <a:p>
            <a:pPr lvl="0" algn="ctr"/>
            <a:r>
              <a:rPr lang="de-DE"/>
              <a:t>Mastertextformat bearbeiten</a:t>
            </a:r>
          </a:p>
        </p:txBody>
      </p:sp>
      <p:sp>
        <p:nvSpPr>
          <p:cNvPr id="2" name="logo placeholder">
            <a:extLst>
              <a:ext uri="{FF2B5EF4-FFF2-40B4-BE49-F238E27FC236}">
                <a16:creationId xmlns:a16="http://schemas.microsoft.com/office/drawing/2014/main" id="{D57049B8-749E-2B11-2F57-B8905BF58621}"/>
              </a:ext>
            </a:extLst>
          </p:cNvPr>
          <p:cNvSpPr>
            <a:spLocks noGrp="1"/>
          </p:cNvSpPr>
          <p:nvPr>
            <p:ph type="pic" sz="quarter" idx="24"/>
          </p:nvPr>
        </p:nvSpPr>
        <p:spPr>
          <a:xfrm>
            <a:off x="415887" y="6218848"/>
            <a:ext cx="1169231" cy="450666"/>
          </a:xfrm>
        </p:spPr>
        <p:txBody>
          <a:bodyPr/>
          <a:lstStyle/>
          <a:p>
            <a:pPr marL="0" marR="0" lvl="0" indent="0" algn="l" defTabSz="914400" rtl="0" eaLnBrk="1" fontAlgn="auto" latinLnBrk="0" hangingPunct="1">
              <a:lnSpc>
                <a:spcPts val="1800"/>
              </a:lnSpc>
              <a:spcBef>
                <a:spcPts val="300"/>
              </a:spcBef>
              <a:spcAft>
                <a:spcPts val="300"/>
              </a:spcAft>
              <a:buClr>
                <a:schemeClr val="accent2"/>
              </a:buClr>
              <a:buSzPct val="100000"/>
              <a:buFont typeface="Verdana" panose="020B0604030504040204" pitchFamily="34" charset="0"/>
              <a:buNone/>
              <a:tabLst/>
              <a:defRPr/>
            </a:pPr>
            <a:r>
              <a:rPr lang="de-DE" dirty="0"/>
              <a:t>Bild durch Klicken auf Symbol hinzufügen</a:t>
            </a:r>
            <a:endParaRPr lang="en-US" dirty="0"/>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p:txBody>
          <a:bodyPr vert="horz"/>
          <a:lstStyle/>
          <a:p>
            <a:r>
              <a:rPr lang="de-DE"/>
              <a:t>Mastertitelformat bearbeiten</a:t>
            </a:r>
            <a:endParaRPr lang="en-US" dirty="0"/>
          </a:p>
        </p:txBody>
      </p:sp>
      <p:sp>
        <p:nvSpPr>
          <p:cNvPr id="10" name="navigation">
            <a:extLst>
              <a:ext uri="{FF2B5EF4-FFF2-40B4-BE49-F238E27FC236}">
                <a16:creationId xmlns:a16="http://schemas.microsoft.com/office/drawing/2014/main" id="{04138522-C695-4395-F275-BCB54A94B660}"/>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cxnSp>
        <p:nvCxnSpPr>
          <p:cNvPr id="12" name="connector">
            <a:extLst>
              <a:ext uri="{FF2B5EF4-FFF2-40B4-BE49-F238E27FC236}">
                <a16:creationId xmlns:a16="http://schemas.microsoft.com/office/drawing/2014/main" id="{F549B968-1A43-E541-5F5B-21B5103CEE9F}"/>
              </a:ext>
            </a:extLst>
          </p:cNvPr>
          <p:cNvCxnSpPr>
            <a:cxnSpLocks/>
          </p:cNvCxnSpPr>
          <p:nvPr/>
        </p:nvCxnSpPr>
        <p:spPr>
          <a:xfrm flipH="1" flipV="1">
            <a:off x="4371975" y="3797301"/>
            <a:ext cx="312738" cy="793"/>
          </a:xfrm>
          <a:prstGeom prst="line">
            <a:avLst/>
          </a:prstGeom>
          <a:ln w="12700" cap="rnd">
            <a:solidFill>
              <a:schemeClr val="accent4"/>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34773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  037 : full page picture : citiation">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33928310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picture">
            <a:extLst>
              <a:ext uri="{FF2B5EF4-FFF2-40B4-BE49-F238E27FC236}">
                <a16:creationId xmlns:a16="http://schemas.microsoft.com/office/drawing/2014/main" id="{940ECA07-E3D7-CFCA-C677-0BD690AD1BDA}"/>
              </a:ext>
            </a:extLst>
          </p:cNvPr>
          <p:cNvSpPr>
            <a:spLocks noGrp="1"/>
          </p:cNvSpPr>
          <p:nvPr>
            <p:ph type="pic" sz="quarter" idx="16"/>
          </p:nvPr>
        </p:nvSpPr>
        <p:spPr>
          <a:xfrm>
            <a:off x="0" y="0"/>
            <a:ext cx="12204000" cy="6858000"/>
          </a:xfrm>
        </p:spPr>
        <p:txBody>
          <a:bodyPr/>
          <a:lstStyle/>
          <a:p>
            <a:r>
              <a:rPr lang="de-DE" dirty="0"/>
              <a:t>Bild durch Klicken auf Symbol hinzufügen</a:t>
            </a:r>
            <a:endParaRPr lang="en-US" dirty="0"/>
          </a:p>
        </p:txBody>
      </p:sp>
      <p:sp>
        <p:nvSpPr>
          <p:cNvPr id="10" name="slide number">
            <a:extLst>
              <a:ext uri="{FF2B5EF4-FFF2-40B4-BE49-F238E27FC236}">
                <a16:creationId xmlns:a16="http://schemas.microsoft.com/office/drawing/2014/main" id="{B7DF5438-CE54-DB76-7519-6B492C35319C}"/>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2" name="footer">
            <a:extLst>
              <a:ext uri="{FF2B5EF4-FFF2-40B4-BE49-F238E27FC236}">
                <a16:creationId xmlns:a16="http://schemas.microsoft.com/office/drawing/2014/main" id="{BF49D278-F4EF-105E-D394-837DBAD3E5EA}"/>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3" name="date">
            <a:extLst>
              <a:ext uri="{FF2B5EF4-FFF2-40B4-BE49-F238E27FC236}">
                <a16:creationId xmlns:a16="http://schemas.microsoft.com/office/drawing/2014/main" id="{02E6CEDB-A8CD-4A71-1981-445288A0659B}"/>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15" name="text box">
            <a:extLst>
              <a:ext uri="{FF2B5EF4-FFF2-40B4-BE49-F238E27FC236}">
                <a16:creationId xmlns:a16="http://schemas.microsoft.com/office/drawing/2014/main" id="{3C8F43FB-572A-C67D-FEEB-4E1A842D7AF3}"/>
              </a:ext>
            </a:extLst>
          </p:cNvPr>
          <p:cNvSpPr>
            <a:spLocks noGrp="1"/>
          </p:cNvSpPr>
          <p:nvPr>
            <p:ph type="body" idx="1"/>
          </p:nvPr>
        </p:nvSpPr>
        <p:spPr>
          <a:xfrm>
            <a:off x="1800000" y="648000"/>
            <a:ext cx="4320000" cy="5688000"/>
          </a:xfrm>
          <a:prstGeom prst="roundRect">
            <a:avLst>
              <a:gd name="adj" fmla="val 1968"/>
            </a:avLst>
          </a:prstGeom>
          <a:gradFill>
            <a:gsLst>
              <a:gs pos="0">
                <a:srgbClr val="FF4B4B"/>
              </a:gs>
              <a:gs pos="100000">
                <a:srgbClr val="FF744F"/>
              </a:gs>
            </a:gsLst>
            <a:lin ang="18900000" scaled="0"/>
          </a:gradFill>
          <a:effectLst>
            <a:outerShdw blurRad="762000" dist="254000" dir="5400000" algn="ctr" rotWithShape="0">
              <a:schemeClr val="tx1">
                <a:alpha val="30000"/>
              </a:schemeClr>
            </a:outerShdw>
          </a:effectLst>
        </p:spPr>
        <p:txBody>
          <a:bodyPr lIns="540000" tIns="432000" rIns="540000" anchor="t" anchorCtr="0"/>
          <a:lstStyle>
            <a:lvl1pPr marL="0" indent="0" algn="ctr">
              <a:lnSpc>
                <a:spcPct val="100000"/>
              </a:lnSpc>
              <a:spcBef>
                <a:spcPts val="0"/>
              </a:spcBef>
              <a:spcAft>
                <a:spcPts val="0"/>
              </a:spcAft>
              <a:buNone/>
              <a:defRPr sz="32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lgn="ctr"/>
            <a:r>
              <a:rPr lang="de-DE" sz="3200" b="1">
                <a:solidFill>
                  <a:schemeClr val="bg2"/>
                </a:solidFill>
                <a:latin typeface="Segoe UI Semibold" panose="020B0502040204020203" pitchFamily="34" charset="0"/>
                <a:cs typeface="Segoe UI Semibold" panose="020B0502040204020203" pitchFamily="34" charset="0"/>
              </a:rPr>
              <a:t>Mastertextformat bearbeiten</a:t>
            </a:r>
          </a:p>
        </p:txBody>
      </p:sp>
      <p:sp>
        <p:nvSpPr>
          <p:cNvPr id="26" name="quote sign">
            <a:extLst>
              <a:ext uri="{FF2B5EF4-FFF2-40B4-BE49-F238E27FC236}">
                <a16:creationId xmlns:a16="http://schemas.microsoft.com/office/drawing/2014/main" id="{C5A90AA4-840E-FD16-AF55-175C0E43A9A5}"/>
              </a:ext>
            </a:extLst>
          </p:cNvPr>
          <p:cNvSpPr/>
          <p:nvPr/>
        </p:nvSpPr>
        <p:spPr>
          <a:xfrm>
            <a:off x="2160000" y="927420"/>
            <a:ext cx="681460" cy="576624"/>
          </a:xfrm>
          <a:custGeom>
            <a:avLst/>
            <a:gdLst/>
            <a:ahLst/>
            <a:cxnLst>
              <a:cxn ang="0">
                <a:pos x="wd2" y="hd2"/>
              </a:cxn>
              <a:cxn ang="5400000">
                <a:pos x="wd2" y="hd2"/>
              </a:cxn>
              <a:cxn ang="10800000">
                <a:pos x="wd2" y="hd2"/>
              </a:cxn>
              <a:cxn ang="16200000">
                <a:pos x="wd2" y="hd2"/>
              </a:cxn>
            </a:cxnLst>
            <a:rect l="0" t="0" r="r" b="b"/>
            <a:pathLst>
              <a:path w="21600" h="21600" extrusionOk="0">
                <a:moveTo>
                  <a:pt x="9906" y="12830"/>
                </a:moveTo>
                <a:cubicBezTo>
                  <a:pt x="9906" y="18677"/>
                  <a:pt x="9906" y="18677"/>
                  <a:pt x="9906" y="18677"/>
                </a:cubicBezTo>
                <a:cubicBezTo>
                  <a:pt x="9906" y="19489"/>
                  <a:pt x="9631" y="20301"/>
                  <a:pt x="9218" y="20788"/>
                </a:cubicBezTo>
                <a:cubicBezTo>
                  <a:pt x="8668" y="21438"/>
                  <a:pt x="8117" y="21600"/>
                  <a:pt x="7429" y="21600"/>
                </a:cubicBezTo>
                <a:cubicBezTo>
                  <a:pt x="2476" y="21600"/>
                  <a:pt x="2476" y="21600"/>
                  <a:pt x="2476" y="21600"/>
                </a:cubicBezTo>
                <a:cubicBezTo>
                  <a:pt x="1789" y="21600"/>
                  <a:pt x="1101" y="21438"/>
                  <a:pt x="688" y="20788"/>
                </a:cubicBezTo>
                <a:cubicBezTo>
                  <a:pt x="138" y="20301"/>
                  <a:pt x="0" y="19489"/>
                  <a:pt x="0" y="18677"/>
                </a:cubicBezTo>
                <a:cubicBezTo>
                  <a:pt x="0" y="7958"/>
                  <a:pt x="0" y="7958"/>
                  <a:pt x="0" y="7958"/>
                </a:cubicBezTo>
                <a:cubicBezTo>
                  <a:pt x="0" y="6821"/>
                  <a:pt x="138" y="5847"/>
                  <a:pt x="413" y="4872"/>
                </a:cubicBezTo>
                <a:cubicBezTo>
                  <a:pt x="825" y="3898"/>
                  <a:pt x="1238" y="3086"/>
                  <a:pt x="1926" y="2274"/>
                </a:cubicBezTo>
                <a:cubicBezTo>
                  <a:pt x="2476" y="1624"/>
                  <a:pt x="3164" y="1137"/>
                  <a:pt x="3990" y="650"/>
                </a:cubicBezTo>
                <a:cubicBezTo>
                  <a:pt x="4815" y="325"/>
                  <a:pt x="5641" y="0"/>
                  <a:pt x="6604" y="0"/>
                </a:cubicBezTo>
                <a:cubicBezTo>
                  <a:pt x="7429" y="0"/>
                  <a:pt x="7429" y="0"/>
                  <a:pt x="7429" y="0"/>
                </a:cubicBezTo>
                <a:cubicBezTo>
                  <a:pt x="7704" y="0"/>
                  <a:pt x="7842" y="162"/>
                  <a:pt x="7980" y="325"/>
                </a:cubicBezTo>
                <a:cubicBezTo>
                  <a:pt x="8255" y="487"/>
                  <a:pt x="8255" y="812"/>
                  <a:pt x="8255" y="974"/>
                </a:cubicBezTo>
                <a:cubicBezTo>
                  <a:pt x="8255" y="2923"/>
                  <a:pt x="8255" y="2923"/>
                  <a:pt x="8255" y="2923"/>
                </a:cubicBezTo>
                <a:cubicBezTo>
                  <a:pt x="8255" y="3248"/>
                  <a:pt x="8255" y="3573"/>
                  <a:pt x="7980" y="3735"/>
                </a:cubicBezTo>
                <a:cubicBezTo>
                  <a:pt x="7842" y="3898"/>
                  <a:pt x="7704" y="4060"/>
                  <a:pt x="7429" y="4060"/>
                </a:cubicBezTo>
                <a:cubicBezTo>
                  <a:pt x="6604" y="4060"/>
                  <a:pt x="6604" y="4060"/>
                  <a:pt x="6604" y="4060"/>
                </a:cubicBezTo>
                <a:cubicBezTo>
                  <a:pt x="5641" y="4060"/>
                  <a:pt x="4953" y="4385"/>
                  <a:pt x="4265" y="5197"/>
                </a:cubicBezTo>
                <a:cubicBezTo>
                  <a:pt x="3577" y="5847"/>
                  <a:pt x="3302" y="6821"/>
                  <a:pt x="3302" y="7958"/>
                </a:cubicBezTo>
                <a:cubicBezTo>
                  <a:pt x="3302" y="8445"/>
                  <a:pt x="3302" y="8445"/>
                  <a:pt x="3302" y="8445"/>
                </a:cubicBezTo>
                <a:cubicBezTo>
                  <a:pt x="3302" y="8770"/>
                  <a:pt x="3439" y="9095"/>
                  <a:pt x="3577" y="9420"/>
                </a:cubicBezTo>
                <a:cubicBezTo>
                  <a:pt x="3852" y="9744"/>
                  <a:pt x="4127" y="9907"/>
                  <a:pt x="4540" y="9907"/>
                </a:cubicBezTo>
                <a:cubicBezTo>
                  <a:pt x="7429" y="9907"/>
                  <a:pt x="7429" y="9907"/>
                  <a:pt x="7429" y="9907"/>
                </a:cubicBezTo>
                <a:cubicBezTo>
                  <a:pt x="8117" y="9907"/>
                  <a:pt x="8668" y="10232"/>
                  <a:pt x="9218" y="10719"/>
                </a:cubicBezTo>
                <a:cubicBezTo>
                  <a:pt x="9631" y="11368"/>
                  <a:pt x="9906" y="12018"/>
                  <a:pt x="9906" y="12830"/>
                </a:cubicBezTo>
                <a:close/>
                <a:moveTo>
                  <a:pt x="21600" y="12830"/>
                </a:moveTo>
                <a:cubicBezTo>
                  <a:pt x="21600" y="18677"/>
                  <a:pt x="21600" y="18677"/>
                  <a:pt x="21600" y="18677"/>
                </a:cubicBezTo>
                <a:cubicBezTo>
                  <a:pt x="21600" y="19489"/>
                  <a:pt x="21325" y="20301"/>
                  <a:pt x="20912" y="20788"/>
                </a:cubicBezTo>
                <a:cubicBezTo>
                  <a:pt x="20362" y="21438"/>
                  <a:pt x="19811" y="21600"/>
                  <a:pt x="19124" y="21600"/>
                </a:cubicBezTo>
                <a:cubicBezTo>
                  <a:pt x="14033" y="21600"/>
                  <a:pt x="14033" y="21600"/>
                  <a:pt x="14033" y="21600"/>
                </a:cubicBezTo>
                <a:cubicBezTo>
                  <a:pt x="13345" y="21600"/>
                  <a:pt x="12795" y="21438"/>
                  <a:pt x="12382" y="20788"/>
                </a:cubicBezTo>
                <a:cubicBezTo>
                  <a:pt x="11832" y="20301"/>
                  <a:pt x="11557" y="19489"/>
                  <a:pt x="11557" y="18677"/>
                </a:cubicBezTo>
                <a:cubicBezTo>
                  <a:pt x="11557" y="7958"/>
                  <a:pt x="11557" y="7958"/>
                  <a:pt x="11557" y="7958"/>
                </a:cubicBezTo>
                <a:cubicBezTo>
                  <a:pt x="11557" y="6821"/>
                  <a:pt x="11832" y="5847"/>
                  <a:pt x="12107" y="4872"/>
                </a:cubicBezTo>
                <a:cubicBezTo>
                  <a:pt x="12520" y="3898"/>
                  <a:pt x="12932" y="3086"/>
                  <a:pt x="13620" y="2274"/>
                </a:cubicBezTo>
                <a:cubicBezTo>
                  <a:pt x="14171" y="1624"/>
                  <a:pt x="14859" y="1137"/>
                  <a:pt x="15684" y="650"/>
                </a:cubicBezTo>
                <a:cubicBezTo>
                  <a:pt x="16510" y="325"/>
                  <a:pt x="17335" y="0"/>
                  <a:pt x="18298" y="0"/>
                </a:cubicBezTo>
                <a:cubicBezTo>
                  <a:pt x="19124" y="0"/>
                  <a:pt x="19124" y="0"/>
                  <a:pt x="19124" y="0"/>
                </a:cubicBezTo>
                <a:cubicBezTo>
                  <a:pt x="19261" y="0"/>
                  <a:pt x="19536" y="162"/>
                  <a:pt x="19674" y="325"/>
                </a:cubicBezTo>
                <a:cubicBezTo>
                  <a:pt x="19811" y="487"/>
                  <a:pt x="19949" y="812"/>
                  <a:pt x="19949" y="974"/>
                </a:cubicBezTo>
                <a:cubicBezTo>
                  <a:pt x="19949" y="2923"/>
                  <a:pt x="19949" y="2923"/>
                  <a:pt x="19949" y="2923"/>
                </a:cubicBezTo>
                <a:cubicBezTo>
                  <a:pt x="19949" y="3248"/>
                  <a:pt x="19811" y="3573"/>
                  <a:pt x="19674" y="3735"/>
                </a:cubicBezTo>
                <a:cubicBezTo>
                  <a:pt x="19536" y="3898"/>
                  <a:pt x="19261" y="4060"/>
                  <a:pt x="19124" y="4060"/>
                </a:cubicBezTo>
                <a:cubicBezTo>
                  <a:pt x="18298" y="4060"/>
                  <a:pt x="18298" y="4060"/>
                  <a:pt x="18298" y="4060"/>
                </a:cubicBezTo>
                <a:cubicBezTo>
                  <a:pt x="17335" y="4060"/>
                  <a:pt x="16510" y="4385"/>
                  <a:pt x="15959" y="5197"/>
                </a:cubicBezTo>
                <a:cubicBezTo>
                  <a:pt x="15271" y="5847"/>
                  <a:pt x="14996" y="6821"/>
                  <a:pt x="14996" y="7958"/>
                </a:cubicBezTo>
                <a:cubicBezTo>
                  <a:pt x="14996" y="8445"/>
                  <a:pt x="14996" y="8445"/>
                  <a:pt x="14996" y="8445"/>
                </a:cubicBezTo>
                <a:cubicBezTo>
                  <a:pt x="14996" y="8770"/>
                  <a:pt x="14996" y="9095"/>
                  <a:pt x="15271" y="9420"/>
                </a:cubicBezTo>
                <a:cubicBezTo>
                  <a:pt x="15546" y="9744"/>
                  <a:pt x="15822" y="9907"/>
                  <a:pt x="16234" y="9907"/>
                </a:cubicBezTo>
                <a:cubicBezTo>
                  <a:pt x="19124" y="9907"/>
                  <a:pt x="19124" y="9907"/>
                  <a:pt x="19124" y="9907"/>
                </a:cubicBezTo>
                <a:cubicBezTo>
                  <a:pt x="19811" y="9907"/>
                  <a:pt x="20362" y="10232"/>
                  <a:pt x="20912" y="10719"/>
                </a:cubicBezTo>
                <a:cubicBezTo>
                  <a:pt x="21325" y="11368"/>
                  <a:pt x="21600" y="12018"/>
                  <a:pt x="21600" y="12830"/>
                </a:cubicBezTo>
                <a:close/>
              </a:path>
            </a:pathLst>
          </a:custGeom>
          <a:solidFill>
            <a:schemeClr val="bg1">
              <a:alpha val="20000"/>
            </a:schemeClr>
          </a:solidFill>
          <a:ln>
            <a:noFill/>
          </a:ln>
        </p:spPr>
        <p:txBody>
          <a:bodyPr vert="horz" wrap="square" lIns="91428" tIns="45714" rIns="91428" bIns="45714" numCol="1" anchor="t" anchorCtr="0" compatLnSpc="1">
            <a:prstTxWarp prst="textNoShape">
              <a:avLst/>
            </a:prstTxWarp>
            <a:noAutofit/>
          </a:bodyPr>
          <a:lstStyle/>
          <a:p>
            <a:pPr algn="r"/>
            <a:endParaRPr sz="1224" dirty="0">
              <a:solidFill>
                <a:schemeClr val="tx1">
                  <a:lumMod val="65000"/>
                  <a:lumOff val="35000"/>
                </a:schemeClr>
              </a:solidFill>
            </a:endParaRPr>
          </a:p>
        </p:txBody>
      </p:sp>
      <p:sp>
        <p:nvSpPr>
          <p:cNvPr id="11" name="text below">
            <a:extLst>
              <a:ext uri="{FF2B5EF4-FFF2-40B4-BE49-F238E27FC236}">
                <a16:creationId xmlns:a16="http://schemas.microsoft.com/office/drawing/2014/main" id="{A2CE80B2-8B9A-D0FB-C427-6D3137DAECA4}"/>
              </a:ext>
            </a:extLst>
          </p:cNvPr>
          <p:cNvSpPr>
            <a:spLocks noGrp="1"/>
          </p:cNvSpPr>
          <p:nvPr>
            <p:ph type="body" sz="quarter" idx="17"/>
          </p:nvPr>
        </p:nvSpPr>
        <p:spPr>
          <a:xfrm>
            <a:off x="2386797" y="3429000"/>
            <a:ext cx="3204000" cy="2736849"/>
          </a:xfrm>
          <a:prstGeom prst="rect">
            <a:avLst/>
          </a:prstGeom>
          <a:noFill/>
          <a:effectLst>
            <a:outerShdw blurRad="63500" algn="ctr" rotWithShape="0">
              <a:schemeClr val="accent4">
                <a:alpha val="50000"/>
              </a:schemeClr>
            </a:outerShdw>
          </a:effectLst>
        </p:spPr>
        <p:txBody>
          <a:bodyPr vert="horz" lIns="0" tIns="0" rIns="0" bIns="0" rtlCol="0" anchor="t">
            <a:noAutofit/>
          </a:bodyPr>
          <a:lstStyle>
            <a:lvl1pPr>
              <a:defRPr lang="en-US" sz="1200" i="0" dirty="0">
                <a:solidFill>
                  <a:schemeClr val="bg1"/>
                </a:solidFill>
                <a:latin typeface="Segoe UI Semilight" panose="020B0402040204020203" pitchFamily="34" charset="0"/>
                <a:cs typeface="Segoe UI Semilight" panose="020B0402040204020203" pitchFamily="34" charset="0"/>
              </a:defRPr>
            </a:lvl1pPr>
            <a:lvl2pPr>
              <a:buClr>
                <a:schemeClr val="bg1"/>
              </a:buClr>
              <a:defRPr lang="en-US" sz="1200" dirty="0">
                <a:solidFill>
                  <a:schemeClr val="bg1"/>
                </a:solidFill>
              </a:defRPr>
            </a:lvl2pPr>
            <a:lvl3pPr>
              <a:buClr>
                <a:schemeClr val="bg1"/>
              </a:buClr>
              <a:defRPr lang="en-US" sz="1200" dirty="0">
                <a:solidFill>
                  <a:schemeClr val="bg1"/>
                </a:solidFill>
              </a:defRPr>
            </a:lvl3pPr>
            <a:lvl4pPr>
              <a:defRPr lang="en-US" sz="1200" dirty="0">
                <a:solidFill>
                  <a:schemeClr val="bg1"/>
                </a:solidFill>
              </a:defRPr>
            </a:lvl4pPr>
            <a:lvl5pPr>
              <a:defRPr lang="en-US" sz="1600" dirty="0">
                <a:solidFill>
                  <a:schemeClr val="bg1"/>
                </a:solidFill>
              </a:defRPr>
            </a:lvl5pPr>
          </a:lstStyle>
          <a:p>
            <a:pPr lvl="0">
              <a:lnSpc>
                <a:spcPct val="100000"/>
              </a:lnSpc>
            </a:pPr>
            <a:r>
              <a:rPr lang="de-DE"/>
              <a:t>Mastertextformat bearbeiten</a:t>
            </a:r>
          </a:p>
          <a:p>
            <a:pPr lvl="1">
              <a:lnSpc>
                <a:spcPct val="100000"/>
              </a:lnSpc>
            </a:pPr>
            <a:r>
              <a:rPr lang="de-DE"/>
              <a:t>Zweite Ebene</a:t>
            </a:r>
          </a:p>
          <a:p>
            <a:pPr lvl="2">
              <a:lnSpc>
                <a:spcPct val="100000"/>
              </a:lnSpc>
            </a:pPr>
            <a:r>
              <a:rPr lang="de-DE"/>
              <a:t>Dritte Ebene</a:t>
            </a:r>
          </a:p>
          <a:p>
            <a:pPr lvl="3">
              <a:lnSpc>
                <a:spcPct val="100000"/>
              </a:lnSpc>
            </a:pPr>
            <a:r>
              <a:rPr lang="de-DE"/>
              <a:t>Vierte Ebene</a:t>
            </a:r>
          </a:p>
          <a:p>
            <a:pPr lvl="4">
              <a:lnSpc>
                <a:spcPct val="100000"/>
              </a:lnSpc>
            </a:pPr>
            <a:r>
              <a:rPr lang="de-DE"/>
              <a:t>Fünfte Ebene</a:t>
            </a:r>
            <a:endParaRPr lang="en-US" dirty="0"/>
          </a:p>
        </p:txBody>
      </p:sp>
      <p:sp>
        <p:nvSpPr>
          <p:cNvPr id="2" name="logo placeholder">
            <a:extLst>
              <a:ext uri="{FF2B5EF4-FFF2-40B4-BE49-F238E27FC236}">
                <a16:creationId xmlns:a16="http://schemas.microsoft.com/office/drawing/2014/main" id="{F34A17B4-9EFA-E101-8CCF-87C317028338}"/>
              </a:ext>
            </a:extLst>
          </p:cNvPr>
          <p:cNvSpPr>
            <a:spLocks noGrp="1"/>
          </p:cNvSpPr>
          <p:nvPr>
            <p:ph type="pic" sz="quarter" idx="24"/>
          </p:nvPr>
        </p:nvSpPr>
        <p:spPr>
          <a:xfrm>
            <a:off x="415887" y="6218848"/>
            <a:ext cx="1169231" cy="450666"/>
          </a:xfrm>
        </p:spPr>
        <p:txBody>
          <a:bodyPr/>
          <a:lstStyle/>
          <a:p>
            <a:pPr marL="0" marR="0" lvl="0" indent="0" algn="l" defTabSz="914400" rtl="0" eaLnBrk="1" fontAlgn="auto" latinLnBrk="0" hangingPunct="1">
              <a:lnSpc>
                <a:spcPts val="1800"/>
              </a:lnSpc>
              <a:spcBef>
                <a:spcPts val="300"/>
              </a:spcBef>
              <a:spcAft>
                <a:spcPts val="300"/>
              </a:spcAft>
              <a:buClr>
                <a:schemeClr val="accent2"/>
              </a:buClr>
              <a:buSzPct val="100000"/>
              <a:buFont typeface="Verdana" panose="020B0604030504040204" pitchFamily="34" charset="0"/>
              <a:buNone/>
              <a:tabLst/>
              <a:defRPr/>
            </a:pPr>
            <a:r>
              <a:rPr lang="de-DE" dirty="0"/>
              <a:t>Bild durch Klicken auf Symbol hinzufügen</a:t>
            </a:r>
            <a:endParaRPr lang="en-US" dirty="0"/>
          </a:p>
        </p:txBody>
      </p:sp>
      <p:sp>
        <p:nvSpPr>
          <p:cNvPr id="4" name="navigation">
            <a:extLst>
              <a:ext uri="{FF2B5EF4-FFF2-40B4-BE49-F238E27FC236}">
                <a16:creationId xmlns:a16="http://schemas.microsoft.com/office/drawing/2014/main" id="{0D8B8A8A-402D-C8A1-B168-F98BC5DD2918}"/>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884807194"/>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  037a : citiation large text : textbox">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41740854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picture full size">
            <a:extLst>
              <a:ext uri="{FF2B5EF4-FFF2-40B4-BE49-F238E27FC236}">
                <a16:creationId xmlns:a16="http://schemas.microsoft.com/office/drawing/2014/main" id="{23C638FC-BC3A-342E-0C98-F526F407ED1D}"/>
              </a:ext>
            </a:extLst>
          </p:cNvPr>
          <p:cNvSpPr>
            <a:spLocks noGrp="1"/>
          </p:cNvSpPr>
          <p:nvPr>
            <p:ph type="pic" sz="quarter" idx="16"/>
          </p:nvPr>
        </p:nvSpPr>
        <p:spPr>
          <a:xfrm>
            <a:off x="0" y="0"/>
            <a:ext cx="12204000" cy="6858000"/>
          </a:xfrm>
        </p:spPr>
        <p:txBody>
          <a:bodyPr/>
          <a:lstStyle/>
          <a:p>
            <a:r>
              <a:rPr lang="de-DE" dirty="0"/>
              <a:t>Bild durch Klicken auf Symbol hinzufügen</a:t>
            </a:r>
            <a:endParaRPr lang="en-US" dirty="0"/>
          </a:p>
        </p:txBody>
      </p:sp>
      <p:sp>
        <p:nvSpPr>
          <p:cNvPr id="16" name="slide number">
            <a:extLst>
              <a:ext uri="{FF2B5EF4-FFF2-40B4-BE49-F238E27FC236}">
                <a16:creationId xmlns:a16="http://schemas.microsoft.com/office/drawing/2014/main" id="{EDBA17E5-A876-6E6B-BBEE-4194613D42B2}"/>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7" name="footer">
            <a:extLst>
              <a:ext uri="{FF2B5EF4-FFF2-40B4-BE49-F238E27FC236}">
                <a16:creationId xmlns:a16="http://schemas.microsoft.com/office/drawing/2014/main" id="{FAA925A6-1C0D-E6FF-6BEF-B0D9DC085177}"/>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8" name="date">
            <a:extLst>
              <a:ext uri="{FF2B5EF4-FFF2-40B4-BE49-F238E27FC236}">
                <a16:creationId xmlns:a16="http://schemas.microsoft.com/office/drawing/2014/main" id="{66863C84-EB36-E341-8913-58798A12DAEF}"/>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15" name="citiation right">
            <a:extLst>
              <a:ext uri="{FF2B5EF4-FFF2-40B4-BE49-F238E27FC236}">
                <a16:creationId xmlns:a16="http://schemas.microsoft.com/office/drawing/2014/main" id="{A4866143-830C-FF0D-2A28-1EC4A994D9BD}"/>
              </a:ext>
            </a:extLst>
          </p:cNvPr>
          <p:cNvSpPr>
            <a:spLocks noGrp="1"/>
          </p:cNvSpPr>
          <p:nvPr>
            <p:ph type="body" idx="23" hasCustomPrompt="1"/>
          </p:nvPr>
        </p:nvSpPr>
        <p:spPr>
          <a:xfrm>
            <a:off x="6624455" y="1690469"/>
            <a:ext cx="4319999" cy="3979529"/>
          </a:xfrm>
          <a:prstGeom prst="roundRect">
            <a:avLst>
              <a:gd name="adj" fmla="val 1349"/>
            </a:avLst>
          </a:prstGeom>
          <a:solidFill>
            <a:schemeClr val="bg1"/>
          </a:solidFill>
          <a:effectLst>
            <a:outerShdw blurRad="63500" algn="ctr" rotWithShape="0">
              <a:schemeClr val="accent4">
                <a:alpha val="50000"/>
              </a:schemeClr>
            </a:outerShdw>
          </a:effectLst>
        </p:spPr>
        <p:txBody>
          <a:bodyPr lIns="792000" tIns="216000" rIns="792000" bIns="216000" anchor="ctr"/>
          <a:lstStyle>
            <a:lvl1pPr marL="0" indent="0" algn="ctr">
              <a:lnSpc>
                <a:spcPct val="110000"/>
              </a:lnSpc>
              <a:spcBef>
                <a:spcPts val="0"/>
              </a:spcBef>
              <a:spcAft>
                <a:spcPts val="0"/>
              </a:spcAft>
              <a:buNone/>
              <a:defRPr sz="1400" b="0" cap="none" spc="0" baseline="0">
                <a:latin typeface="+mn-lt"/>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10" name="quote sign">
            <a:extLst>
              <a:ext uri="{FF2B5EF4-FFF2-40B4-BE49-F238E27FC236}">
                <a16:creationId xmlns:a16="http://schemas.microsoft.com/office/drawing/2014/main" id="{D18DFA0B-61B2-AE97-4F3F-68EEA959D74B}"/>
              </a:ext>
            </a:extLst>
          </p:cNvPr>
          <p:cNvSpPr/>
          <p:nvPr/>
        </p:nvSpPr>
        <p:spPr>
          <a:xfrm>
            <a:off x="682294" y="1495240"/>
            <a:ext cx="1236994" cy="1046694"/>
          </a:xfrm>
          <a:custGeom>
            <a:avLst/>
            <a:gdLst/>
            <a:ahLst/>
            <a:cxnLst>
              <a:cxn ang="0">
                <a:pos x="wd2" y="hd2"/>
              </a:cxn>
              <a:cxn ang="5400000">
                <a:pos x="wd2" y="hd2"/>
              </a:cxn>
              <a:cxn ang="10800000">
                <a:pos x="wd2" y="hd2"/>
              </a:cxn>
              <a:cxn ang="16200000">
                <a:pos x="wd2" y="hd2"/>
              </a:cxn>
            </a:cxnLst>
            <a:rect l="0" t="0" r="r" b="b"/>
            <a:pathLst>
              <a:path w="21600" h="21600" extrusionOk="0">
                <a:moveTo>
                  <a:pt x="9906" y="12830"/>
                </a:moveTo>
                <a:cubicBezTo>
                  <a:pt x="9906" y="18677"/>
                  <a:pt x="9906" y="18677"/>
                  <a:pt x="9906" y="18677"/>
                </a:cubicBezTo>
                <a:cubicBezTo>
                  <a:pt x="9906" y="19489"/>
                  <a:pt x="9631" y="20301"/>
                  <a:pt x="9218" y="20788"/>
                </a:cubicBezTo>
                <a:cubicBezTo>
                  <a:pt x="8668" y="21438"/>
                  <a:pt x="8117" y="21600"/>
                  <a:pt x="7429" y="21600"/>
                </a:cubicBezTo>
                <a:cubicBezTo>
                  <a:pt x="2476" y="21600"/>
                  <a:pt x="2476" y="21600"/>
                  <a:pt x="2476" y="21600"/>
                </a:cubicBezTo>
                <a:cubicBezTo>
                  <a:pt x="1789" y="21600"/>
                  <a:pt x="1101" y="21438"/>
                  <a:pt x="688" y="20788"/>
                </a:cubicBezTo>
                <a:cubicBezTo>
                  <a:pt x="138" y="20301"/>
                  <a:pt x="0" y="19489"/>
                  <a:pt x="0" y="18677"/>
                </a:cubicBezTo>
                <a:cubicBezTo>
                  <a:pt x="0" y="7958"/>
                  <a:pt x="0" y="7958"/>
                  <a:pt x="0" y="7958"/>
                </a:cubicBezTo>
                <a:cubicBezTo>
                  <a:pt x="0" y="6821"/>
                  <a:pt x="138" y="5847"/>
                  <a:pt x="413" y="4872"/>
                </a:cubicBezTo>
                <a:cubicBezTo>
                  <a:pt x="825" y="3898"/>
                  <a:pt x="1238" y="3086"/>
                  <a:pt x="1926" y="2274"/>
                </a:cubicBezTo>
                <a:cubicBezTo>
                  <a:pt x="2476" y="1624"/>
                  <a:pt x="3164" y="1137"/>
                  <a:pt x="3990" y="650"/>
                </a:cubicBezTo>
                <a:cubicBezTo>
                  <a:pt x="4815" y="325"/>
                  <a:pt x="5641" y="0"/>
                  <a:pt x="6604" y="0"/>
                </a:cubicBezTo>
                <a:cubicBezTo>
                  <a:pt x="7429" y="0"/>
                  <a:pt x="7429" y="0"/>
                  <a:pt x="7429" y="0"/>
                </a:cubicBezTo>
                <a:cubicBezTo>
                  <a:pt x="7704" y="0"/>
                  <a:pt x="7842" y="162"/>
                  <a:pt x="7980" y="325"/>
                </a:cubicBezTo>
                <a:cubicBezTo>
                  <a:pt x="8255" y="487"/>
                  <a:pt x="8255" y="812"/>
                  <a:pt x="8255" y="974"/>
                </a:cubicBezTo>
                <a:cubicBezTo>
                  <a:pt x="8255" y="2923"/>
                  <a:pt x="8255" y="2923"/>
                  <a:pt x="8255" y="2923"/>
                </a:cubicBezTo>
                <a:cubicBezTo>
                  <a:pt x="8255" y="3248"/>
                  <a:pt x="8255" y="3573"/>
                  <a:pt x="7980" y="3735"/>
                </a:cubicBezTo>
                <a:cubicBezTo>
                  <a:pt x="7842" y="3898"/>
                  <a:pt x="7704" y="4060"/>
                  <a:pt x="7429" y="4060"/>
                </a:cubicBezTo>
                <a:cubicBezTo>
                  <a:pt x="6604" y="4060"/>
                  <a:pt x="6604" y="4060"/>
                  <a:pt x="6604" y="4060"/>
                </a:cubicBezTo>
                <a:cubicBezTo>
                  <a:pt x="5641" y="4060"/>
                  <a:pt x="4953" y="4385"/>
                  <a:pt x="4265" y="5197"/>
                </a:cubicBezTo>
                <a:cubicBezTo>
                  <a:pt x="3577" y="5847"/>
                  <a:pt x="3302" y="6821"/>
                  <a:pt x="3302" y="7958"/>
                </a:cubicBezTo>
                <a:cubicBezTo>
                  <a:pt x="3302" y="8445"/>
                  <a:pt x="3302" y="8445"/>
                  <a:pt x="3302" y="8445"/>
                </a:cubicBezTo>
                <a:cubicBezTo>
                  <a:pt x="3302" y="8770"/>
                  <a:pt x="3439" y="9095"/>
                  <a:pt x="3577" y="9420"/>
                </a:cubicBezTo>
                <a:cubicBezTo>
                  <a:pt x="3852" y="9744"/>
                  <a:pt x="4127" y="9907"/>
                  <a:pt x="4540" y="9907"/>
                </a:cubicBezTo>
                <a:cubicBezTo>
                  <a:pt x="7429" y="9907"/>
                  <a:pt x="7429" y="9907"/>
                  <a:pt x="7429" y="9907"/>
                </a:cubicBezTo>
                <a:cubicBezTo>
                  <a:pt x="8117" y="9907"/>
                  <a:pt x="8668" y="10232"/>
                  <a:pt x="9218" y="10719"/>
                </a:cubicBezTo>
                <a:cubicBezTo>
                  <a:pt x="9631" y="11368"/>
                  <a:pt x="9906" y="12018"/>
                  <a:pt x="9906" y="12830"/>
                </a:cubicBezTo>
                <a:close/>
                <a:moveTo>
                  <a:pt x="21600" y="12830"/>
                </a:moveTo>
                <a:cubicBezTo>
                  <a:pt x="21600" y="18677"/>
                  <a:pt x="21600" y="18677"/>
                  <a:pt x="21600" y="18677"/>
                </a:cubicBezTo>
                <a:cubicBezTo>
                  <a:pt x="21600" y="19489"/>
                  <a:pt x="21325" y="20301"/>
                  <a:pt x="20912" y="20788"/>
                </a:cubicBezTo>
                <a:cubicBezTo>
                  <a:pt x="20362" y="21438"/>
                  <a:pt x="19811" y="21600"/>
                  <a:pt x="19124" y="21600"/>
                </a:cubicBezTo>
                <a:cubicBezTo>
                  <a:pt x="14033" y="21600"/>
                  <a:pt x="14033" y="21600"/>
                  <a:pt x="14033" y="21600"/>
                </a:cubicBezTo>
                <a:cubicBezTo>
                  <a:pt x="13345" y="21600"/>
                  <a:pt x="12795" y="21438"/>
                  <a:pt x="12382" y="20788"/>
                </a:cubicBezTo>
                <a:cubicBezTo>
                  <a:pt x="11832" y="20301"/>
                  <a:pt x="11557" y="19489"/>
                  <a:pt x="11557" y="18677"/>
                </a:cubicBezTo>
                <a:cubicBezTo>
                  <a:pt x="11557" y="7958"/>
                  <a:pt x="11557" y="7958"/>
                  <a:pt x="11557" y="7958"/>
                </a:cubicBezTo>
                <a:cubicBezTo>
                  <a:pt x="11557" y="6821"/>
                  <a:pt x="11832" y="5847"/>
                  <a:pt x="12107" y="4872"/>
                </a:cubicBezTo>
                <a:cubicBezTo>
                  <a:pt x="12520" y="3898"/>
                  <a:pt x="12932" y="3086"/>
                  <a:pt x="13620" y="2274"/>
                </a:cubicBezTo>
                <a:cubicBezTo>
                  <a:pt x="14171" y="1624"/>
                  <a:pt x="14859" y="1137"/>
                  <a:pt x="15684" y="650"/>
                </a:cubicBezTo>
                <a:cubicBezTo>
                  <a:pt x="16510" y="325"/>
                  <a:pt x="17335" y="0"/>
                  <a:pt x="18298" y="0"/>
                </a:cubicBezTo>
                <a:cubicBezTo>
                  <a:pt x="19124" y="0"/>
                  <a:pt x="19124" y="0"/>
                  <a:pt x="19124" y="0"/>
                </a:cubicBezTo>
                <a:cubicBezTo>
                  <a:pt x="19261" y="0"/>
                  <a:pt x="19536" y="162"/>
                  <a:pt x="19674" y="325"/>
                </a:cubicBezTo>
                <a:cubicBezTo>
                  <a:pt x="19811" y="487"/>
                  <a:pt x="19949" y="812"/>
                  <a:pt x="19949" y="974"/>
                </a:cubicBezTo>
                <a:cubicBezTo>
                  <a:pt x="19949" y="2923"/>
                  <a:pt x="19949" y="2923"/>
                  <a:pt x="19949" y="2923"/>
                </a:cubicBezTo>
                <a:cubicBezTo>
                  <a:pt x="19949" y="3248"/>
                  <a:pt x="19811" y="3573"/>
                  <a:pt x="19674" y="3735"/>
                </a:cubicBezTo>
                <a:cubicBezTo>
                  <a:pt x="19536" y="3898"/>
                  <a:pt x="19261" y="4060"/>
                  <a:pt x="19124" y="4060"/>
                </a:cubicBezTo>
                <a:cubicBezTo>
                  <a:pt x="18298" y="4060"/>
                  <a:pt x="18298" y="4060"/>
                  <a:pt x="18298" y="4060"/>
                </a:cubicBezTo>
                <a:cubicBezTo>
                  <a:pt x="17335" y="4060"/>
                  <a:pt x="16510" y="4385"/>
                  <a:pt x="15959" y="5197"/>
                </a:cubicBezTo>
                <a:cubicBezTo>
                  <a:pt x="15271" y="5847"/>
                  <a:pt x="14996" y="6821"/>
                  <a:pt x="14996" y="7958"/>
                </a:cubicBezTo>
                <a:cubicBezTo>
                  <a:pt x="14996" y="8445"/>
                  <a:pt x="14996" y="8445"/>
                  <a:pt x="14996" y="8445"/>
                </a:cubicBezTo>
                <a:cubicBezTo>
                  <a:pt x="14996" y="8770"/>
                  <a:pt x="14996" y="9095"/>
                  <a:pt x="15271" y="9420"/>
                </a:cubicBezTo>
                <a:cubicBezTo>
                  <a:pt x="15546" y="9744"/>
                  <a:pt x="15822" y="9907"/>
                  <a:pt x="16234" y="9907"/>
                </a:cubicBezTo>
                <a:cubicBezTo>
                  <a:pt x="19124" y="9907"/>
                  <a:pt x="19124" y="9907"/>
                  <a:pt x="19124" y="9907"/>
                </a:cubicBezTo>
                <a:cubicBezTo>
                  <a:pt x="19811" y="9907"/>
                  <a:pt x="20362" y="10232"/>
                  <a:pt x="20912" y="10719"/>
                </a:cubicBezTo>
                <a:cubicBezTo>
                  <a:pt x="21325" y="11368"/>
                  <a:pt x="21600" y="12018"/>
                  <a:pt x="21600" y="12830"/>
                </a:cubicBezTo>
                <a:close/>
              </a:path>
            </a:pathLst>
          </a:custGeom>
          <a:solidFill>
            <a:schemeClr val="bg1">
              <a:lumMod val="85000"/>
              <a:alpha val="30000"/>
            </a:schemeClr>
          </a:solidFill>
          <a:ln>
            <a:noFill/>
          </a:ln>
        </p:spPr>
        <p:txBody>
          <a:bodyPr vert="horz" wrap="square" lIns="91428" tIns="45714" rIns="91428" bIns="45714" numCol="1" anchor="t" anchorCtr="0" compatLnSpc="1">
            <a:prstTxWarp prst="textNoShape">
              <a:avLst/>
            </a:prstTxWarp>
            <a:noAutofit/>
          </a:bodyPr>
          <a:lstStyle/>
          <a:p>
            <a:pPr algn="r"/>
            <a:endParaRPr sz="1224" dirty="0">
              <a:solidFill>
                <a:schemeClr val="tx1">
                  <a:lumMod val="65000"/>
                  <a:lumOff val="35000"/>
                </a:schemeClr>
              </a:solidFill>
            </a:endParaRPr>
          </a:p>
        </p:txBody>
      </p:sp>
      <p:sp>
        <p:nvSpPr>
          <p:cNvPr id="4" name="citiation left">
            <a:extLst>
              <a:ext uri="{FF2B5EF4-FFF2-40B4-BE49-F238E27FC236}">
                <a16:creationId xmlns:a16="http://schemas.microsoft.com/office/drawing/2014/main" id="{A3635072-3A3F-1D94-8195-E86197AF6795}"/>
              </a:ext>
            </a:extLst>
          </p:cNvPr>
          <p:cNvSpPr>
            <a:spLocks noGrp="1"/>
          </p:cNvSpPr>
          <p:nvPr>
            <p:ph type="body" idx="18"/>
          </p:nvPr>
        </p:nvSpPr>
        <p:spPr>
          <a:xfrm>
            <a:off x="539999" y="1799999"/>
            <a:ext cx="5580000" cy="3780000"/>
          </a:xfrm>
        </p:spPr>
        <p:txBody>
          <a:bodyPr anchor="t"/>
          <a:lstStyle>
            <a:lvl1pPr marL="0" indent="0">
              <a:lnSpc>
                <a:spcPct val="100000"/>
              </a:lnSpc>
              <a:spcBef>
                <a:spcPts val="0"/>
              </a:spcBef>
              <a:spcAft>
                <a:spcPts val="0"/>
              </a:spcAft>
              <a:buNone/>
              <a:defRPr lang="en-US" sz="6000" b="1" kern="1200" baseline="0" noProof="0" dirty="0" smtClean="0">
                <a:gradFill>
                  <a:gsLst>
                    <a:gs pos="0">
                      <a:srgbClr val="FF4B4B"/>
                    </a:gs>
                    <a:gs pos="100000">
                      <a:srgbClr val="FF744F"/>
                    </a:gs>
                  </a:gsLst>
                  <a:lin ang="5400000" scaled="1"/>
                </a:gradFill>
                <a:latin typeface="Segoe UI Semibold" panose="020B0502040204020203" pitchFamily="34" charset="0"/>
                <a:ea typeface="Calibri" panose="020F0502020204030204" pitchFamily="34" charset="0"/>
                <a:cs typeface="Segoe UI Semibold"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 name="title">
            <a:extLst>
              <a:ext uri="{FF2B5EF4-FFF2-40B4-BE49-F238E27FC236}">
                <a16:creationId xmlns:a16="http://schemas.microsoft.com/office/drawing/2014/main" id="{08AD8282-E041-B6A9-3DC9-7682010AF0CB}"/>
              </a:ext>
            </a:extLst>
          </p:cNvPr>
          <p:cNvSpPr>
            <a:spLocks noGrp="1"/>
          </p:cNvSpPr>
          <p:nvPr>
            <p:ph type="title"/>
          </p:nvPr>
        </p:nvSpPr>
        <p:spPr/>
        <p:txBody>
          <a:bodyPr vert="horz"/>
          <a:lstStyle/>
          <a:p>
            <a:r>
              <a:rPr lang="de-DE"/>
              <a:t>Mastertitelformat bearbeiten</a:t>
            </a:r>
            <a:endParaRPr lang="en-US" dirty="0"/>
          </a:p>
        </p:txBody>
      </p:sp>
      <p:sp>
        <p:nvSpPr>
          <p:cNvPr id="11" name="navigation">
            <a:extLst>
              <a:ext uri="{FF2B5EF4-FFF2-40B4-BE49-F238E27FC236}">
                <a16:creationId xmlns:a16="http://schemas.microsoft.com/office/drawing/2014/main" id="{11AA186C-0972-345D-F7FB-A611D12F0E10}"/>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135336668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  003 : 3 content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37717976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slide number">
            <a:extLst>
              <a:ext uri="{FF2B5EF4-FFF2-40B4-BE49-F238E27FC236}">
                <a16:creationId xmlns:a16="http://schemas.microsoft.com/office/drawing/2014/main" id="{BC8BA2C0-FF86-7160-B605-4AFD8142AAA5}"/>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2" name="footer">
            <a:extLst>
              <a:ext uri="{FF2B5EF4-FFF2-40B4-BE49-F238E27FC236}">
                <a16:creationId xmlns:a16="http://schemas.microsoft.com/office/drawing/2014/main" id="{268B1DC0-E2F4-964B-BEBC-F781A34B417B}"/>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3" name="date">
            <a:extLst>
              <a:ext uri="{FF2B5EF4-FFF2-40B4-BE49-F238E27FC236}">
                <a16:creationId xmlns:a16="http://schemas.microsoft.com/office/drawing/2014/main" id="{020BFB18-B358-A527-A325-CBA53A65BE2E}"/>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4" name="content 3">
            <a:extLst>
              <a:ext uri="{FF2B5EF4-FFF2-40B4-BE49-F238E27FC236}">
                <a16:creationId xmlns:a16="http://schemas.microsoft.com/office/drawing/2014/main" id="{0F189F99-D754-4356-5E4B-0F553CC9C353}"/>
              </a:ext>
            </a:extLst>
          </p:cNvPr>
          <p:cNvSpPr>
            <a:spLocks noGrp="1"/>
          </p:cNvSpPr>
          <p:nvPr>
            <p:ph sz="quarter" idx="24"/>
          </p:nvPr>
        </p:nvSpPr>
        <p:spPr>
          <a:xfrm>
            <a:off x="8218863" y="1475999"/>
            <a:ext cx="3420000" cy="4680000"/>
          </a:xfrm>
          <a:prstGeom prst="rect">
            <a:avLst/>
          </a:prstGeo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vl6pPr>
              <a:defRPr lang="en-US" dirty="0"/>
            </a:lvl6pPr>
            <a:lvl7pPr>
              <a:defRPr lang="en-US" dirty="0"/>
            </a:lvl7pPr>
            <a:lvl8pPr>
              <a:defRPr lang="en-US" dirty="0"/>
            </a:lvl8pPr>
            <a:lvl9pPr>
              <a:defRPr lang="en-US"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 name="content 2">
            <a:extLst>
              <a:ext uri="{FF2B5EF4-FFF2-40B4-BE49-F238E27FC236}">
                <a16:creationId xmlns:a16="http://schemas.microsoft.com/office/drawing/2014/main" id="{77A29EE5-2B1C-3EC4-6F36-6ECBC9D69F26}"/>
              </a:ext>
            </a:extLst>
          </p:cNvPr>
          <p:cNvSpPr>
            <a:spLocks noGrp="1"/>
          </p:cNvSpPr>
          <p:nvPr>
            <p:ph sz="quarter" idx="22"/>
          </p:nvPr>
        </p:nvSpPr>
        <p:spPr>
          <a:xfrm>
            <a:off x="4379432" y="1475999"/>
            <a:ext cx="3420000" cy="4680000"/>
          </a:xfrm>
          <a:prstGeom prst="rect">
            <a:avLst/>
          </a:prstGeo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vl6pPr>
              <a:defRPr lang="en-US" dirty="0"/>
            </a:lvl6pPr>
            <a:lvl7pPr>
              <a:defRPr lang="en-US" dirty="0"/>
            </a:lvl7pPr>
            <a:lvl8pPr>
              <a:defRPr lang="en-US" dirty="0"/>
            </a:lvl8pPr>
            <a:lvl9pPr>
              <a:defRPr lang="en-US"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 name="content 1">
            <a:extLst>
              <a:ext uri="{FF2B5EF4-FFF2-40B4-BE49-F238E27FC236}">
                <a16:creationId xmlns:a16="http://schemas.microsoft.com/office/drawing/2014/main" id="{AAB7126B-7125-3526-12AF-41ED67737125}"/>
              </a:ext>
            </a:extLst>
          </p:cNvPr>
          <p:cNvSpPr>
            <a:spLocks noGrp="1"/>
          </p:cNvSpPr>
          <p:nvPr>
            <p:ph sz="quarter" idx="15"/>
          </p:nvPr>
        </p:nvSpPr>
        <p:spPr>
          <a:xfrm>
            <a:off x="540000" y="1475999"/>
            <a:ext cx="3420000" cy="4680000"/>
          </a:xfrm>
          <a:prstGeom prst="rect">
            <a:avLst/>
          </a:prstGeom>
          <a:noFill/>
        </p:spPr>
        <p:txBody>
          <a:bodyPr vert="horz" lIns="0" tIns="0" rIns="0" bIns="0" rtlCol="0">
            <a:noAutofit/>
          </a:bodyPr>
          <a:lstStyle>
            <a:lvl2pPr>
              <a:defRPr lang="en-US" dirty="0"/>
            </a:lvl2pPr>
            <a:lvl3pPr>
              <a:defRPr lang="en-US" dirty="0"/>
            </a:lvl3pPr>
            <a:lvl4pPr>
              <a:defRPr lang="en-US" dirty="0"/>
            </a:lvl4pPr>
            <a:lvl5pPr>
              <a:defRPr lang="en-US" dirty="0"/>
            </a:lvl5pPr>
            <a:lvl6pPr>
              <a:defRPr lang="en-US" dirty="0"/>
            </a:lvl6pPr>
            <a:lvl7pPr>
              <a:defRPr lang="en-US" dirty="0"/>
            </a:lvl7pPr>
            <a:lvl8pPr>
              <a:defRPr lang="en-US" dirty="0"/>
            </a:lvl8pPr>
            <a:lvl9pPr>
              <a:defRPr lang="en-US"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5" name="navigation">
            <a:extLst>
              <a:ext uri="{FF2B5EF4-FFF2-40B4-BE49-F238E27FC236}">
                <a16:creationId xmlns:a16="http://schemas.microsoft.com/office/drawing/2014/main" id="{151C2032-2FFD-81F1-32B0-C2E2F77BD519}"/>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4773287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  038 : button : circle picture right : Icon : shap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ADC9BB8-5C94-93DF-D1D1-439A9686E77E}"/>
              </a:ext>
            </a:extLst>
          </p:cNvPr>
          <p:cNvGraphicFramePr>
            <a:graphicFrameLocks noChangeAspect="1"/>
          </p:cNvGraphicFramePr>
          <p:nvPr>
            <p:custDataLst>
              <p:tags r:id="rId1"/>
            </p:custDataLst>
            <p:extLst>
              <p:ext uri="{D42A27DB-BD31-4B8C-83A1-F6EECF244321}">
                <p14:modId xmlns:p14="http://schemas.microsoft.com/office/powerpoint/2010/main" val="8699788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Object 7" hidden="1">
                        <a:extLst>
                          <a:ext uri="{FF2B5EF4-FFF2-40B4-BE49-F238E27FC236}">
                            <a16:creationId xmlns:a16="http://schemas.microsoft.com/office/drawing/2014/main" id="{9ADC9BB8-5C94-93DF-D1D1-439A9686E7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hape">
            <a:extLst>
              <a:ext uri="{FF2B5EF4-FFF2-40B4-BE49-F238E27FC236}">
                <a16:creationId xmlns:a16="http://schemas.microsoft.com/office/drawing/2014/main" id="{0948C084-3C49-6E92-DCE7-1A0796F0D702}"/>
              </a:ext>
            </a:extLst>
          </p:cNvPr>
          <p:cNvSpPr/>
          <p:nvPr/>
        </p:nvSpPr>
        <p:spPr>
          <a:xfrm>
            <a:off x="8023859" y="0"/>
            <a:ext cx="4168140" cy="6858000"/>
          </a:xfrm>
          <a:custGeom>
            <a:avLst/>
            <a:gdLst>
              <a:gd name="connsiteX0" fmla="*/ 2955290 w 4168140"/>
              <a:gd name="connsiteY0" fmla="*/ 6858000 h 6858000"/>
              <a:gd name="connsiteX1" fmla="*/ 1841500 w 4168140"/>
              <a:gd name="connsiteY1" fmla="*/ 3779520 h 6858000"/>
              <a:gd name="connsiteX2" fmla="*/ 1841500 w 4168140"/>
              <a:gd name="connsiteY2" fmla="*/ 3779520 h 6858000"/>
              <a:gd name="connsiteX3" fmla="*/ 990600 w 4168140"/>
              <a:gd name="connsiteY3" fmla="*/ 1487170 h 6858000"/>
              <a:gd name="connsiteX4" fmla="*/ 0 w 4168140"/>
              <a:gd name="connsiteY4" fmla="*/ 0 h 6858000"/>
              <a:gd name="connsiteX5" fmla="*/ 4168140 w 4168140"/>
              <a:gd name="connsiteY5" fmla="*/ 0 h 6858000"/>
              <a:gd name="connsiteX6" fmla="*/ 4168140 w 4168140"/>
              <a:gd name="connsiteY6" fmla="*/ 6858000 h 6858000"/>
              <a:gd name="connsiteX7" fmla="*/ 2955290 w 416814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8140" h="6858000">
                <a:moveTo>
                  <a:pt x="2955290" y="6858000"/>
                </a:moveTo>
                <a:cubicBezTo>
                  <a:pt x="2167890" y="6076950"/>
                  <a:pt x="1727200" y="4963160"/>
                  <a:pt x="1841500" y="3779520"/>
                </a:cubicBezTo>
                <a:lnTo>
                  <a:pt x="1841500" y="3779520"/>
                </a:lnTo>
                <a:cubicBezTo>
                  <a:pt x="1991360" y="2218690"/>
                  <a:pt x="1736090" y="1946910"/>
                  <a:pt x="990600" y="1487170"/>
                </a:cubicBezTo>
                <a:cubicBezTo>
                  <a:pt x="464820" y="1163320"/>
                  <a:pt x="96520" y="619760"/>
                  <a:pt x="0" y="0"/>
                </a:cubicBezTo>
                <a:lnTo>
                  <a:pt x="4168140" y="0"/>
                </a:lnTo>
                <a:lnTo>
                  <a:pt x="4168140" y="6858000"/>
                </a:lnTo>
                <a:lnTo>
                  <a:pt x="2955290" y="6858000"/>
                </a:lnTo>
                <a:close/>
              </a:path>
            </a:pathLst>
          </a:custGeom>
          <a:gradFill>
            <a:gsLst>
              <a:gs pos="0">
                <a:srgbClr val="FF4B4B"/>
              </a:gs>
              <a:gs pos="100000">
                <a:srgbClr val="FF744F"/>
              </a:gs>
            </a:gsLst>
            <a:lin ang="18900000" scaled="1"/>
          </a:gradFill>
          <a:ln w="12700" cap="flat">
            <a:noFill/>
            <a:prstDash val="solid"/>
            <a:miter/>
          </a:ln>
        </p:spPr>
        <p:txBody>
          <a:bodyPr rtlCol="0" anchor="ctr"/>
          <a:lstStyle/>
          <a:p>
            <a:endParaRPr lang="en-DE"/>
          </a:p>
        </p:txBody>
      </p:sp>
      <p:sp>
        <p:nvSpPr>
          <p:cNvPr id="21" name="slide number">
            <a:extLst>
              <a:ext uri="{FF2B5EF4-FFF2-40B4-BE49-F238E27FC236}">
                <a16:creationId xmlns:a16="http://schemas.microsoft.com/office/drawing/2014/main" id="{6712D566-0995-64A7-66F3-7FB1B2204F7E}"/>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22" name="footer">
            <a:extLst>
              <a:ext uri="{FF2B5EF4-FFF2-40B4-BE49-F238E27FC236}">
                <a16:creationId xmlns:a16="http://schemas.microsoft.com/office/drawing/2014/main" id="{49076240-8AB9-3F65-C821-1D75377EA63C}"/>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23" name="date">
            <a:extLst>
              <a:ext uri="{FF2B5EF4-FFF2-40B4-BE49-F238E27FC236}">
                <a16:creationId xmlns:a16="http://schemas.microsoft.com/office/drawing/2014/main" id="{4B85E798-6E3A-844A-0896-FCF20C199179}"/>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2" name="picture freeform">
            <a:extLst>
              <a:ext uri="{FF2B5EF4-FFF2-40B4-BE49-F238E27FC236}">
                <a16:creationId xmlns:a16="http://schemas.microsoft.com/office/drawing/2014/main" id="{E77A569B-F732-9AEF-CC11-01CD2C0334C3}"/>
              </a:ext>
            </a:extLst>
          </p:cNvPr>
          <p:cNvSpPr>
            <a:spLocks noGrp="1" noChangeAspect="1"/>
          </p:cNvSpPr>
          <p:nvPr>
            <p:ph type="pic" sz="quarter" idx="16"/>
          </p:nvPr>
        </p:nvSpPr>
        <p:spPr>
          <a:xfrm>
            <a:off x="6984000" y="1188000"/>
            <a:ext cx="5208000" cy="5670000"/>
          </a:xfrm>
          <a:custGeom>
            <a:avLst/>
            <a:gdLst>
              <a:gd name="connsiteX0" fmla="*/ 3204000 w 5208000"/>
              <a:gd name="connsiteY0" fmla="*/ 0 h 5670000"/>
              <a:gd name="connsiteX1" fmla="*/ 4995387 w 5208000"/>
              <a:gd name="connsiteY1" fmla="*/ 547193 h 5670000"/>
              <a:gd name="connsiteX2" fmla="*/ 5208000 w 5208000"/>
              <a:gd name="connsiteY2" fmla="*/ 706182 h 5670000"/>
              <a:gd name="connsiteX3" fmla="*/ 5208000 w 5208000"/>
              <a:gd name="connsiteY3" fmla="*/ 5670000 h 5670000"/>
              <a:gd name="connsiteX4" fmla="*/ 1158959 w 5208000"/>
              <a:gd name="connsiteY4" fmla="*/ 5670000 h 5670000"/>
              <a:gd name="connsiteX5" fmla="*/ 938430 w 5208000"/>
              <a:gd name="connsiteY5" fmla="*/ 5469570 h 5670000"/>
              <a:gd name="connsiteX6" fmla="*/ 0 w 5208000"/>
              <a:gd name="connsiteY6" fmla="*/ 3204000 h 5670000"/>
              <a:gd name="connsiteX7" fmla="*/ 3204000 w 5208000"/>
              <a:gd name="connsiteY7" fmla="*/ 0 h 567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8000" h="5670000">
                <a:moveTo>
                  <a:pt x="3204000" y="0"/>
                </a:moveTo>
                <a:cubicBezTo>
                  <a:pt x="3867570" y="0"/>
                  <a:pt x="4484025" y="201724"/>
                  <a:pt x="4995387" y="547193"/>
                </a:cubicBezTo>
                <a:lnTo>
                  <a:pt x="5208000" y="706182"/>
                </a:lnTo>
                <a:lnTo>
                  <a:pt x="5208000" y="5670000"/>
                </a:lnTo>
                <a:lnTo>
                  <a:pt x="1158959" y="5670000"/>
                </a:lnTo>
                <a:lnTo>
                  <a:pt x="938430" y="5469570"/>
                </a:lnTo>
                <a:cubicBezTo>
                  <a:pt x="358620" y="4889760"/>
                  <a:pt x="0" y="4088760"/>
                  <a:pt x="0" y="3204000"/>
                </a:cubicBezTo>
                <a:cubicBezTo>
                  <a:pt x="0" y="1434480"/>
                  <a:pt x="1434480" y="0"/>
                  <a:pt x="3204000" y="0"/>
                </a:cubicBezTo>
                <a:close/>
              </a:path>
            </a:pathLst>
          </a:custGeom>
          <a:noFill/>
        </p:spPr>
        <p:txBody>
          <a:bodyPr wrap="square" anchor="ctr">
            <a:noAutofit/>
          </a:bodyPr>
          <a:lstStyle>
            <a:lvl1pPr algn="ctr">
              <a:defRPr/>
            </a:lvl1pPr>
          </a:lstStyle>
          <a:p>
            <a:r>
              <a:rPr lang="de-DE" dirty="0"/>
              <a:t>Bild durch Klicken auf Symbol hinzufügen</a:t>
            </a:r>
          </a:p>
        </p:txBody>
      </p:sp>
      <p:sp>
        <p:nvSpPr>
          <p:cNvPr id="11" name="circle 1">
            <a:extLst>
              <a:ext uri="{FF2B5EF4-FFF2-40B4-BE49-F238E27FC236}">
                <a16:creationId xmlns:a16="http://schemas.microsoft.com/office/drawing/2014/main" id="{BC785D15-73D4-9F44-D7D8-DE973EA0353F}"/>
              </a:ext>
            </a:extLst>
          </p:cNvPr>
          <p:cNvSpPr>
            <a:spLocks noGrp="1"/>
          </p:cNvSpPr>
          <p:nvPr>
            <p:ph type="body" idx="43" hasCustomPrompt="1"/>
          </p:nvPr>
        </p:nvSpPr>
        <p:spPr>
          <a:xfrm>
            <a:off x="6164997" y="2633900"/>
            <a:ext cx="1620000" cy="1620000"/>
          </a:xfrm>
          <a:prstGeom prst="ellipse">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anchor="ctr"/>
          <a:lstStyle>
            <a:lvl1pPr marL="0" indent="0" algn="ctr">
              <a:lnSpc>
                <a:spcPts val="1400"/>
              </a:lnSpc>
              <a:spcBef>
                <a:spcPts val="0"/>
              </a:spcBef>
              <a:spcAft>
                <a:spcPts val="0"/>
              </a:spcAft>
              <a:buNone/>
              <a:defRPr sz="12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a:t>
            </a:r>
          </a:p>
        </p:txBody>
      </p:sp>
      <p:sp>
        <p:nvSpPr>
          <p:cNvPr id="12" name="Icon-placeholder 1">
            <a:extLst>
              <a:ext uri="{FF2B5EF4-FFF2-40B4-BE49-F238E27FC236}">
                <a16:creationId xmlns:a16="http://schemas.microsoft.com/office/drawing/2014/main" id="{08475AEA-7ACB-8822-C278-96007F06C2A9}"/>
              </a:ext>
            </a:extLst>
          </p:cNvPr>
          <p:cNvSpPr>
            <a:spLocks noGrp="1"/>
          </p:cNvSpPr>
          <p:nvPr>
            <p:ph sz="quarter" idx="23"/>
          </p:nvPr>
        </p:nvSpPr>
        <p:spPr>
          <a:xfrm>
            <a:off x="6524997" y="2993900"/>
            <a:ext cx="900000" cy="90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18" name="link">
            <a:extLst>
              <a:ext uri="{FF2B5EF4-FFF2-40B4-BE49-F238E27FC236}">
                <a16:creationId xmlns:a16="http://schemas.microsoft.com/office/drawing/2014/main" id="{78CFD0F5-D130-0748-C27D-439E1A984A13}"/>
              </a:ext>
            </a:extLst>
          </p:cNvPr>
          <p:cNvSpPr>
            <a:spLocks noGrp="1"/>
          </p:cNvSpPr>
          <p:nvPr>
            <p:ph sz="quarter" idx="25"/>
          </p:nvPr>
        </p:nvSpPr>
        <p:spPr>
          <a:xfrm>
            <a:off x="550863" y="3928094"/>
            <a:ext cx="1800000" cy="360000"/>
          </a:xfrm>
          <a:prstGeom prst="roundRect">
            <a:avLst>
              <a:gd name="adj" fmla="val 50000"/>
            </a:avLst>
          </a:prstGeom>
          <a:gradFill>
            <a:gsLst>
              <a:gs pos="0">
                <a:srgbClr val="FF4B4B"/>
              </a:gs>
              <a:gs pos="100000">
                <a:srgbClr val="FF744F"/>
              </a:gs>
            </a:gsLst>
            <a:lin ang="18900000" scaled="0"/>
          </a:gradFill>
        </p:spPr>
        <p:txBody>
          <a:bodyPr vert="horz" lIns="108000" tIns="0" rIns="108000" bIns="36000" rtlCol="0" anchor="ctr">
            <a:noAutofit/>
          </a:bodyPr>
          <a:lstStyle>
            <a:lvl1pPr>
              <a:defRPr lang="en-DE" sz="1200" cap="all" spc="40" dirty="0">
                <a:solidFill>
                  <a:schemeClr val="bg1"/>
                </a:solidFill>
                <a:latin typeface="Segoe UI Semibold" panose="020B0702040204020203" pitchFamily="34" charset="0"/>
                <a:cs typeface="Segoe UI Semibold" panose="020B0702040204020203" pitchFamily="34" charset="0"/>
              </a:defRPr>
            </a:lvl1pPr>
          </a:lstStyle>
          <a:p>
            <a:pPr lvl="0" algn="ctr"/>
            <a:r>
              <a:rPr lang="de-DE"/>
              <a:t>Mastertextformat bearbeiten</a:t>
            </a:r>
          </a:p>
        </p:txBody>
      </p:sp>
      <p:sp>
        <p:nvSpPr>
          <p:cNvPr id="49" name="subhead">
            <a:extLst>
              <a:ext uri="{FF2B5EF4-FFF2-40B4-BE49-F238E27FC236}">
                <a16:creationId xmlns:a16="http://schemas.microsoft.com/office/drawing/2014/main" id="{0FE4903D-F047-A069-A010-0199438C5A44}"/>
              </a:ext>
            </a:extLst>
          </p:cNvPr>
          <p:cNvSpPr>
            <a:spLocks noGrp="1"/>
          </p:cNvSpPr>
          <p:nvPr>
            <p:ph type="body" idx="1"/>
          </p:nvPr>
        </p:nvSpPr>
        <p:spPr>
          <a:xfrm>
            <a:off x="550863" y="2649538"/>
            <a:ext cx="5400000" cy="1080000"/>
          </a:xfrm>
          <a:noFill/>
        </p:spPr>
        <p:txBody>
          <a:bodyPr vert="horz" lIns="0" tIns="0" rIns="0" bIns="0" rtlCol="0">
            <a:noAutofit/>
          </a:bodyPr>
          <a:lstStyle>
            <a:lvl1pPr algn="l">
              <a:lnSpc>
                <a:spcPct val="100000"/>
              </a:lnSpc>
              <a:defRPr lang="en-US" sz="1400" i="0" dirty="0" smtClean="0">
                <a:solidFill>
                  <a:schemeClr val="tx1"/>
                </a:solidFill>
                <a:latin typeface="Segoe UI Semilight" panose="020B0402040204020203" pitchFamily="34" charset="0"/>
                <a:cs typeface="Segoe UI Semilight" panose="020B0402040204020203" pitchFamily="34" charset="0"/>
              </a:defRPr>
            </a:lvl1pPr>
          </a:lstStyle>
          <a:p>
            <a:pPr lvl="0">
              <a:lnSpc>
                <a:spcPct val="100000"/>
              </a:lnSpc>
            </a:pPr>
            <a:r>
              <a:rPr lang="de-DE"/>
              <a:t>Mastertextformat bearbeiten</a:t>
            </a:r>
          </a:p>
        </p:txBody>
      </p:sp>
      <p:sp>
        <p:nvSpPr>
          <p:cNvPr id="41" name="title">
            <a:extLst>
              <a:ext uri="{FF2B5EF4-FFF2-40B4-BE49-F238E27FC236}">
                <a16:creationId xmlns:a16="http://schemas.microsoft.com/office/drawing/2014/main" id="{F5BB7C3B-9C68-9E36-993B-AE7ED29AEF43}"/>
              </a:ext>
            </a:extLst>
          </p:cNvPr>
          <p:cNvSpPr>
            <a:spLocks noGrp="1"/>
          </p:cNvSpPr>
          <p:nvPr>
            <p:ph type="title"/>
          </p:nvPr>
        </p:nvSpPr>
        <p:spPr>
          <a:xfrm>
            <a:off x="540000" y="620713"/>
            <a:ext cx="5400000" cy="1728787"/>
          </a:xfrm>
        </p:spPr>
        <p:txBody>
          <a:bodyPr vert="horz" anchor="b"/>
          <a:lstStyle>
            <a:lvl1pPr algn="l">
              <a:defRPr/>
            </a:lvl1pPr>
          </a:lstStyle>
          <a:p>
            <a:r>
              <a:rPr lang="de-DE"/>
              <a:t>Mastertitelformat bearbeiten</a:t>
            </a:r>
            <a:endParaRPr lang="en-US" dirty="0"/>
          </a:p>
        </p:txBody>
      </p:sp>
    </p:spTree>
    <p:extLst>
      <p:ext uri="{BB962C8B-B14F-4D97-AF65-F5344CB8AC3E}">
        <p14:creationId xmlns:p14="http://schemas.microsoft.com/office/powerpoint/2010/main" val="1553145078"/>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  039 : 60pt black letter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14892995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shape">
            <a:extLst>
              <a:ext uri="{FF2B5EF4-FFF2-40B4-BE49-F238E27FC236}">
                <a16:creationId xmlns:a16="http://schemas.microsoft.com/office/drawing/2014/main" id="{3A8A5451-BC54-CF66-45C7-1AAB95FB65A1}"/>
              </a:ext>
            </a:extLst>
          </p:cNvPr>
          <p:cNvSpPr/>
          <p:nvPr/>
        </p:nvSpPr>
        <p:spPr>
          <a:xfrm>
            <a:off x="6979913" y="0"/>
            <a:ext cx="5212086" cy="6858000"/>
          </a:xfrm>
          <a:custGeom>
            <a:avLst/>
            <a:gdLst>
              <a:gd name="connsiteX0" fmla="*/ 3272796 w 5212086"/>
              <a:gd name="connsiteY0" fmla="*/ 6858000 h 6858000"/>
              <a:gd name="connsiteX1" fmla="*/ 3187706 w 5212086"/>
              <a:gd name="connsiteY1" fmla="*/ 6630670 h 6858000"/>
              <a:gd name="connsiteX2" fmla="*/ 1892306 w 5212086"/>
              <a:gd name="connsiteY2" fmla="*/ 5591810 h 6858000"/>
              <a:gd name="connsiteX3" fmla="*/ 1892306 w 5212086"/>
              <a:gd name="connsiteY3" fmla="*/ 5591810 h 6858000"/>
              <a:gd name="connsiteX4" fmla="*/ 6 w 5212086"/>
              <a:gd name="connsiteY4" fmla="*/ 3322320 h 6858000"/>
              <a:gd name="connsiteX5" fmla="*/ 839476 w 5212086"/>
              <a:gd name="connsiteY5" fmla="*/ 1554480 h 6858000"/>
              <a:gd name="connsiteX6" fmla="*/ 839476 w 5212086"/>
              <a:gd name="connsiteY6" fmla="*/ 1554480 h 6858000"/>
              <a:gd name="connsiteX7" fmla="*/ 840746 w 5212086"/>
              <a:gd name="connsiteY7" fmla="*/ 1553210 h 6858000"/>
              <a:gd name="connsiteX8" fmla="*/ 843286 w 5212086"/>
              <a:gd name="connsiteY8" fmla="*/ 1550670 h 6858000"/>
              <a:gd name="connsiteX9" fmla="*/ 1903736 w 5212086"/>
              <a:gd name="connsiteY9" fmla="*/ 0 h 6858000"/>
              <a:gd name="connsiteX10" fmla="*/ 5212086 w 5212086"/>
              <a:gd name="connsiteY10" fmla="*/ 0 h 6858000"/>
              <a:gd name="connsiteX11" fmla="*/ 5212086 w 5212086"/>
              <a:gd name="connsiteY11" fmla="*/ 6858000 h 6858000"/>
              <a:gd name="connsiteX12" fmla="*/ 3272796 w 5212086"/>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2086" h="6858000">
                <a:moveTo>
                  <a:pt x="3272796" y="6858000"/>
                </a:moveTo>
                <a:cubicBezTo>
                  <a:pt x="3239776" y="6784340"/>
                  <a:pt x="3210567" y="6708140"/>
                  <a:pt x="3187706" y="6630670"/>
                </a:cubicBezTo>
                <a:cubicBezTo>
                  <a:pt x="2983236" y="5951220"/>
                  <a:pt x="2824486" y="5759450"/>
                  <a:pt x="1892306" y="5591810"/>
                </a:cubicBezTo>
                <a:lnTo>
                  <a:pt x="1892306" y="5591810"/>
                </a:lnTo>
                <a:cubicBezTo>
                  <a:pt x="814076" y="5398770"/>
                  <a:pt x="-2533" y="4456430"/>
                  <a:pt x="6" y="3322320"/>
                </a:cubicBezTo>
                <a:cubicBezTo>
                  <a:pt x="2546" y="2609850"/>
                  <a:pt x="328936" y="1974850"/>
                  <a:pt x="839476" y="1554480"/>
                </a:cubicBezTo>
                <a:lnTo>
                  <a:pt x="839476" y="1554480"/>
                </a:lnTo>
                <a:cubicBezTo>
                  <a:pt x="839476" y="1554480"/>
                  <a:pt x="840746" y="1554480"/>
                  <a:pt x="840746" y="1553210"/>
                </a:cubicBezTo>
                <a:cubicBezTo>
                  <a:pt x="842017" y="1551940"/>
                  <a:pt x="842017" y="1551940"/>
                  <a:pt x="843286" y="1550670"/>
                </a:cubicBezTo>
                <a:cubicBezTo>
                  <a:pt x="1445267" y="1055370"/>
                  <a:pt x="1798326" y="529590"/>
                  <a:pt x="1903736" y="0"/>
                </a:cubicBezTo>
                <a:lnTo>
                  <a:pt x="5212086" y="0"/>
                </a:lnTo>
                <a:lnTo>
                  <a:pt x="5212086" y="6858000"/>
                </a:lnTo>
                <a:lnTo>
                  <a:pt x="3272796" y="6858000"/>
                </a:lnTo>
                <a:close/>
              </a:path>
            </a:pathLst>
          </a:custGeom>
          <a:gradFill>
            <a:gsLst>
              <a:gs pos="0">
                <a:srgbClr val="FF4B4B"/>
              </a:gs>
              <a:gs pos="100000">
                <a:srgbClr val="FF744F"/>
              </a:gs>
            </a:gsLst>
            <a:lin ang="18900000" scaled="1"/>
          </a:gradFill>
          <a:ln w="12700" cap="flat">
            <a:noFill/>
            <a:prstDash val="solid"/>
            <a:miter/>
          </a:ln>
        </p:spPr>
        <p:txBody>
          <a:bodyPr rtlCol="0" anchor="ctr"/>
          <a:lstStyle/>
          <a:p>
            <a:endParaRPr lang="en-DE"/>
          </a:p>
        </p:txBody>
      </p:sp>
      <p:sp>
        <p:nvSpPr>
          <p:cNvPr id="10" name="slide number">
            <a:extLst>
              <a:ext uri="{FF2B5EF4-FFF2-40B4-BE49-F238E27FC236}">
                <a16:creationId xmlns:a16="http://schemas.microsoft.com/office/drawing/2014/main" id="{272F8D9B-DF69-555B-800C-8ADC4ADF18DF}"/>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2" name="footer">
            <a:extLst>
              <a:ext uri="{FF2B5EF4-FFF2-40B4-BE49-F238E27FC236}">
                <a16:creationId xmlns:a16="http://schemas.microsoft.com/office/drawing/2014/main" id="{C9D26DD4-C6C1-6BA0-335B-0C75BD8475C8}"/>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3" name="date">
            <a:extLst>
              <a:ext uri="{FF2B5EF4-FFF2-40B4-BE49-F238E27FC236}">
                <a16:creationId xmlns:a16="http://schemas.microsoft.com/office/drawing/2014/main" id="{FCDC5009-F380-8E8C-EB3C-6FA6981D1BAA}"/>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3" name="title">
            <a:extLst>
              <a:ext uri="{FF2B5EF4-FFF2-40B4-BE49-F238E27FC236}">
                <a16:creationId xmlns:a16="http://schemas.microsoft.com/office/drawing/2014/main" id="{D055392A-66DF-B5A8-490D-AAE53E075808}"/>
              </a:ext>
            </a:extLst>
          </p:cNvPr>
          <p:cNvSpPr>
            <a:spLocks noGrp="1"/>
          </p:cNvSpPr>
          <p:nvPr>
            <p:ph type="title"/>
          </p:nvPr>
        </p:nvSpPr>
        <p:spPr>
          <a:xfrm>
            <a:off x="540000" y="620713"/>
            <a:ext cx="9649029" cy="5544287"/>
          </a:xfrm>
        </p:spPr>
        <p:txBody>
          <a:bodyPr vert="horz" anchor="ctr" anchorCtr="0"/>
          <a:lstStyle>
            <a:lvl1pPr>
              <a:lnSpc>
                <a:spcPct val="100000"/>
              </a:lnSpc>
              <a:defRPr lang="en-US" sz="6000" b="1" kern="1200" baseline="0" noProof="0" dirty="0">
                <a:solidFill>
                  <a:schemeClr val="tx1"/>
                </a:solidFill>
                <a:latin typeface="Segoe UI Semibold" panose="020B0502040204020203" pitchFamily="34" charset="0"/>
                <a:ea typeface="Calibri" panose="020F0502020204030204" pitchFamily="34" charset="0"/>
                <a:cs typeface="Segoe UI Semibold" panose="020B0502040204020203" pitchFamily="34" charset="0"/>
              </a:defRPr>
            </a:lvl1pPr>
          </a:lstStyle>
          <a:p>
            <a:r>
              <a:rPr lang="de-DE"/>
              <a:t>Mastertitelformat bearbeiten</a:t>
            </a:r>
            <a:endParaRPr lang="en-US" dirty="0"/>
          </a:p>
        </p:txBody>
      </p:sp>
    </p:spTree>
    <p:extLst>
      <p:ext uri="{BB962C8B-B14F-4D97-AF65-F5344CB8AC3E}">
        <p14:creationId xmlns:p14="http://schemas.microsoft.com/office/powerpoint/2010/main" val="3903533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  040 : picture full size : 60pt white letter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30187046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full size picture">
            <a:extLst>
              <a:ext uri="{FF2B5EF4-FFF2-40B4-BE49-F238E27FC236}">
                <a16:creationId xmlns:a16="http://schemas.microsoft.com/office/drawing/2014/main" id="{7A7E08B6-BD3C-57EF-6FE8-694BE5ACAE77}"/>
              </a:ext>
            </a:extLst>
          </p:cNvPr>
          <p:cNvSpPr>
            <a:spLocks noGrp="1" noChangeAspect="1"/>
          </p:cNvSpPr>
          <p:nvPr>
            <p:ph type="pic" sz="quarter" idx="25"/>
          </p:nvPr>
        </p:nvSpPr>
        <p:spPr>
          <a:xfrm>
            <a:off x="0" y="-1"/>
            <a:ext cx="12192000" cy="6858001"/>
          </a:xfrm>
          <a:prstGeom prst="rect">
            <a:avLst/>
          </a:prstGeom>
          <a:solidFill>
            <a:schemeClr val="bg1"/>
          </a:solidFill>
          <a:ln w="12692" cap="flat">
            <a:noFill/>
            <a:prstDash val="solid"/>
            <a:miter/>
          </a:ln>
        </p:spPr>
        <p:txBody>
          <a:bodyPr vert="horz" lIns="0" tIns="0" rIns="0" bIns="0" rtlCol="0" anchor="ctr">
            <a:noAutofit/>
          </a:bodyPr>
          <a:lstStyle>
            <a:lvl1pPr>
              <a:defRPr lang="en-DE" dirty="0"/>
            </a:lvl1pPr>
          </a:lstStyle>
          <a:p>
            <a:pPr lvl="0"/>
            <a:r>
              <a:rPr lang="de-DE" dirty="0"/>
              <a:t>Bild durch Klicken auf Symbol hinzufügen</a:t>
            </a:r>
            <a:endParaRPr lang="en-DE" dirty="0"/>
          </a:p>
        </p:txBody>
      </p:sp>
      <p:sp>
        <p:nvSpPr>
          <p:cNvPr id="11" name="slide number">
            <a:extLst>
              <a:ext uri="{FF2B5EF4-FFF2-40B4-BE49-F238E27FC236}">
                <a16:creationId xmlns:a16="http://schemas.microsoft.com/office/drawing/2014/main" id="{29A7F2AB-CD90-A9B9-9856-54B2A40E7453}"/>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2" name="footer">
            <a:extLst>
              <a:ext uri="{FF2B5EF4-FFF2-40B4-BE49-F238E27FC236}">
                <a16:creationId xmlns:a16="http://schemas.microsoft.com/office/drawing/2014/main" id="{62BD523D-7BC3-2DEF-3802-01ECC7DED6B8}"/>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3" name="date">
            <a:extLst>
              <a:ext uri="{FF2B5EF4-FFF2-40B4-BE49-F238E27FC236}">
                <a16:creationId xmlns:a16="http://schemas.microsoft.com/office/drawing/2014/main" id="{FC8A5331-6A12-6483-81EF-B3F6E6618A20}"/>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3" name="title">
            <a:extLst>
              <a:ext uri="{FF2B5EF4-FFF2-40B4-BE49-F238E27FC236}">
                <a16:creationId xmlns:a16="http://schemas.microsoft.com/office/drawing/2014/main" id="{D055392A-66DF-B5A8-490D-AAE53E075808}"/>
              </a:ext>
            </a:extLst>
          </p:cNvPr>
          <p:cNvSpPr>
            <a:spLocks noGrp="1"/>
          </p:cNvSpPr>
          <p:nvPr>
            <p:ph type="title"/>
          </p:nvPr>
        </p:nvSpPr>
        <p:spPr>
          <a:xfrm>
            <a:off x="540000" y="441324"/>
            <a:ext cx="11088000" cy="5724525"/>
          </a:xfrm>
        </p:spPr>
        <p:txBody>
          <a:bodyPr vert="horz" anchor="b" anchorCtr="0"/>
          <a:lstStyle>
            <a:lvl1pPr>
              <a:lnSpc>
                <a:spcPct val="100000"/>
              </a:lnSpc>
              <a:defRPr sz="6000">
                <a:solidFill>
                  <a:schemeClr val="bg1"/>
                </a:solidFill>
              </a:defRPr>
            </a:lvl1pPr>
          </a:lstStyle>
          <a:p>
            <a:r>
              <a:rPr lang="de-DE"/>
              <a:t>Mastertitelformat bearbeiten</a:t>
            </a:r>
            <a:endParaRPr lang="en-US" dirty="0"/>
          </a:p>
        </p:txBody>
      </p:sp>
    </p:spTree>
    <p:extLst>
      <p:ext uri="{BB962C8B-B14F-4D97-AF65-F5344CB8AC3E}">
        <p14:creationId xmlns:p14="http://schemas.microsoft.com/office/powerpoint/2010/main" val="204775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B  041a : title page shape right : customer logo">
    <p:spTree>
      <p:nvGrpSpPr>
        <p:cNvPr id="1" name=""/>
        <p:cNvGrpSpPr/>
        <p:nvPr/>
      </p:nvGrpSpPr>
      <p:grpSpPr>
        <a:xfrm>
          <a:off x="0" y="0"/>
          <a:ext cx="0" cy="0"/>
          <a:chOff x="0" y="0"/>
          <a:chExt cx="0" cy="0"/>
        </a:xfrm>
      </p:grpSpPr>
      <p:graphicFrame>
        <p:nvGraphicFramePr>
          <p:cNvPr id="46" name="Object 45" hidden="1">
            <a:extLst>
              <a:ext uri="{FF2B5EF4-FFF2-40B4-BE49-F238E27FC236}">
                <a16:creationId xmlns:a16="http://schemas.microsoft.com/office/drawing/2014/main" id="{331D037A-AEB6-6084-9329-05FC9DDD9278}"/>
              </a:ext>
            </a:extLst>
          </p:cNvPr>
          <p:cNvGraphicFramePr>
            <a:graphicFrameLocks noChangeAspect="1"/>
          </p:cNvGraphicFramePr>
          <p:nvPr>
            <p:custDataLst>
              <p:tags r:id="rId1"/>
            </p:custDataLst>
            <p:extLst>
              <p:ext uri="{D42A27DB-BD31-4B8C-83A1-F6EECF244321}">
                <p14:modId xmlns:p14="http://schemas.microsoft.com/office/powerpoint/2010/main" val="2038045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0" progId="TCLayout.ActiveDocument.1">
                  <p:embed/>
                </p:oleObj>
              </mc:Choice>
              <mc:Fallback>
                <p:oleObj name="think-cell Slide" r:id="rId3" imgW="501" imgH="500" progId="TCLayout.ActiveDocument.1">
                  <p:embed/>
                  <p:pic>
                    <p:nvPicPr>
                      <p:cNvPr id="46" name="Object 45" hidden="1">
                        <a:extLst>
                          <a:ext uri="{FF2B5EF4-FFF2-40B4-BE49-F238E27FC236}">
                            <a16:creationId xmlns:a16="http://schemas.microsoft.com/office/drawing/2014/main" id="{331D037A-AEB6-6084-9329-05FC9DDD9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hape">
            <a:extLst>
              <a:ext uri="{FF2B5EF4-FFF2-40B4-BE49-F238E27FC236}">
                <a16:creationId xmlns:a16="http://schemas.microsoft.com/office/drawing/2014/main" id="{4BB14D95-49AB-4529-5662-66D2A1B26854}"/>
              </a:ext>
            </a:extLst>
          </p:cNvPr>
          <p:cNvSpPr/>
          <p:nvPr/>
        </p:nvSpPr>
        <p:spPr>
          <a:xfrm>
            <a:off x="6979913" y="0"/>
            <a:ext cx="5212086" cy="6858000"/>
          </a:xfrm>
          <a:custGeom>
            <a:avLst/>
            <a:gdLst>
              <a:gd name="connsiteX0" fmla="*/ 3272796 w 5212086"/>
              <a:gd name="connsiteY0" fmla="*/ 6858000 h 6858000"/>
              <a:gd name="connsiteX1" fmla="*/ 3187706 w 5212086"/>
              <a:gd name="connsiteY1" fmla="*/ 6630670 h 6858000"/>
              <a:gd name="connsiteX2" fmla="*/ 1892306 w 5212086"/>
              <a:gd name="connsiteY2" fmla="*/ 5591810 h 6858000"/>
              <a:gd name="connsiteX3" fmla="*/ 1892306 w 5212086"/>
              <a:gd name="connsiteY3" fmla="*/ 5591810 h 6858000"/>
              <a:gd name="connsiteX4" fmla="*/ 6 w 5212086"/>
              <a:gd name="connsiteY4" fmla="*/ 3322320 h 6858000"/>
              <a:gd name="connsiteX5" fmla="*/ 839476 w 5212086"/>
              <a:gd name="connsiteY5" fmla="*/ 1554480 h 6858000"/>
              <a:gd name="connsiteX6" fmla="*/ 839476 w 5212086"/>
              <a:gd name="connsiteY6" fmla="*/ 1554480 h 6858000"/>
              <a:gd name="connsiteX7" fmla="*/ 840746 w 5212086"/>
              <a:gd name="connsiteY7" fmla="*/ 1553210 h 6858000"/>
              <a:gd name="connsiteX8" fmla="*/ 843286 w 5212086"/>
              <a:gd name="connsiteY8" fmla="*/ 1550670 h 6858000"/>
              <a:gd name="connsiteX9" fmla="*/ 1903736 w 5212086"/>
              <a:gd name="connsiteY9" fmla="*/ 0 h 6858000"/>
              <a:gd name="connsiteX10" fmla="*/ 5212086 w 5212086"/>
              <a:gd name="connsiteY10" fmla="*/ 0 h 6858000"/>
              <a:gd name="connsiteX11" fmla="*/ 5212086 w 5212086"/>
              <a:gd name="connsiteY11" fmla="*/ 6858000 h 6858000"/>
              <a:gd name="connsiteX12" fmla="*/ 3272796 w 5212086"/>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2086" h="6858000">
                <a:moveTo>
                  <a:pt x="3272796" y="6858000"/>
                </a:moveTo>
                <a:cubicBezTo>
                  <a:pt x="3239776" y="6784340"/>
                  <a:pt x="3210567" y="6708140"/>
                  <a:pt x="3187706" y="6630670"/>
                </a:cubicBezTo>
                <a:cubicBezTo>
                  <a:pt x="2983236" y="5951220"/>
                  <a:pt x="2824486" y="5759450"/>
                  <a:pt x="1892306" y="5591810"/>
                </a:cubicBezTo>
                <a:lnTo>
                  <a:pt x="1892306" y="5591810"/>
                </a:lnTo>
                <a:cubicBezTo>
                  <a:pt x="814076" y="5398770"/>
                  <a:pt x="-2533" y="4456430"/>
                  <a:pt x="6" y="3322320"/>
                </a:cubicBezTo>
                <a:cubicBezTo>
                  <a:pt x="2546" y="2609850"/>
                  <a:pt x="328936" y="1974850"/>
                  <a:pt x="839476" y="1554480"/>
                </a:cubicBezTo>
                <a:lnTo>
                  <a:pt x="839476" y="1554480"/>
                </a:lnTo>
                <a:cubicBezTo>
                  <a:pt x="839476" y="1554480"/>
                  <a:pt x="840746" y="1554480"/>
                  <a:pt x="840746" y="1553210"/>
                </a:cubicBezTo>
                <a:cubicBezTo>
                  <a:pt x="842017" y="1551940"/>
                  <a:pt x="842017" y="1551940"/>
                  <a:pt x="843286" y="1550670"/>
                </a:cubicBezTo>
                <a:cubicBezTo>
                  <a:pt x="1445267" y="1055370"/>
                  <a:pt x="1798326" y="529590"/>
                  <a:pt x="1903736" y="0"/>
                </a:cubicBezTo>
                <a:lnTo>
                  <a:pt x="5212086" y="0"/>
                </a:lnTo>
                <a:lnTo>
                  <a:pt x="5212086" y="6858000"/>
                </a:lnTo>
                <a:lnTo>
                  <a:pt x="3272796" y="6858000"/>
                </a:lnTo>
                <a:close/>
              </a:path>
            </a:pathLst>
          </a:custGeom>
          <a:gradFill>
            <a:gsLst>
              <a:gs pos="0">
                <a:srgbClr val="FF4B4B"/>
              </a:gs>
              <a:gs pos="100000">
                <a:srgbClr val="FF744F"/>
              </a:gs>
            </a:gsLst>
            <a:lin ang="18900000" scaled="1"/>
          </a:gradFill>
          <a:ln w="12700" cap="flat">
            <a:noFill/>
            <a:prstDash val="solid"/>
            <a:miter/>
          </a:ln>
        </p:spPr>
        <p:txBody>
          <a:bodyPr rtlCol="0" anchor="ctr"/>
          <a:lstStyle/>
          <a:p>
            <a:endParaRPr lang="en-DE"/>
          </a:p>
        </p:txBody>
      </p:sp>
      <p:sp>
        <p:nvSpPr>
          <p:cNvPr id="65" name="subtitle">
            <a:extLst>
              <a:ext uri="{FF2B5EF4-FFF2-40B4-BE49-F238E27FC236}">
                <a16:creationId xmlns:a16="http://schemas.microsoft.com/office/drawing/2014/main" id="{24BBF85F-CCE6-44E7-C627-CC3E4647BA3C}"/>
              </a:ext>
            </a:extLst>
          </p:cNvPr>
          <p:cNvSpPr>
            <a:spLocks noGrp="1"/>
          </p:cNvSpPr>
          <p:nvPr>
            <p:ph type="body" sz="quarter" idx="11"/>
          </p:nvPr>
        </p:nvSpPr>
        <p:spPr>
          <a:xfrm>
            <a:off x="540000" y="5220000"/>
            <a:ext cx="6120000" cy="900000"/>
          </a:xfrm>
          <a:prstGeom prst="rect">
            <a:avLst/>
          </a:prstGeom>
          <a:noFill/>
        </p:spPr>
        <p:txBody>
          <a:bodyPr vert="horz" lIns="0" tIns="0" rIns="108000" bIns="0" rtlCol="0">
            <a:noAutofit/>
          </a:bodyPr>
          <a:lstStyle>
            <a:lvl4pPr>
              <a:defRPr lang="en-US" dirty="0">
                <a:latin typeface="Segoe UI" panose="020B0502040204020203" pitchFamily="34" charset="0"/>
                <a:cs typeface="Segoe UI" panose="020B0502040204020203" pitchFamily="34" charset="0"/>
              </a:defRPr>
            </a:lvl4pPr>
          </a:lstStyle>
          <a:p>
            <a:pPr lvl="0"/>
            <a:r>
              <a:rPr lang="de-DE"/>
              <a:t>Mastertextformat bearbeiten</a:t>
            </a:r>
          </a:p>
        </p:txBody>
      </p:sp>
      <p:sp>
        <p:nvSpPr>
          <p:cNvPr id="3" name="subhead">
            <a:extLst>
              <a:ext uri="{FF2B5EF4-FFF2-40B4-BE49-F238E27FC236}">
                <a16:creationId xmlns:a16="http://schemas.microsoft.com/office/drawing/2014/main" id="{3BC3BCD8-A855-5678-25AE-D2E54EED1B0A}"/>
              </a:ext>
            </a:extLst>
          </p:cNvPr>
          <p:cNvSpPr>
            <a:spLocks noGrp="1"/>
          </p:cNvSpPr>
          <p:nvPr>
            <p:ph type="subTitle" idx="1"/>
          </p:nvPr>
        </p:nvSpPr>
        <p:spPr>
          <a:xfrm>
            <a:off x="540000" y="3960000"/>
            <a:ext cx="6120000" cy="864000"/>
          </a:xfrm>
        </p:spPr>
        <p:txBody>
          <a:bodyPr/>
          <a:lstStyle>
            <a:lvl1pPr marL="0" indent="0" algn="l">
              <a:lnSpc>
                <a:spcPct val="100000"/>
              </a:lnSpc>
              <a:buNone/>
              <a:defRPr sz="2000" baseline="0">
                <a:latin typeface="Segoe UI Semilight" panose="020B0402040204020203" pitchFamily="34" charset="0"/>
                <a:cs typeface="Segoe UI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le">
            <a:extLst>
              <a:ext uri="{FF2B5EF4-FFF2-40B4-BE49-F238E27FC236}">
                <a16:creationId xmlns:a16="http://schemas.microsoft.com/office/drawing/2014/main" id="{ADD89440-F2F5-D4C4-310C-AC38DD644491}"/>
              </a:ext>
            </a:extLst>
          </p:cNvPr>
          <p:cNvSpPr>
            <a:spLocks noGrp="1"/>
          </p:cNvSpPr>
          <p:nvPr>
            <p:ph type="ctrTitle"/>
          </p:nvPr>
        </p:nvSpPr>
        <p:spPr>
          <a:xfrm>
            <a:off x="540000" y="2108200"/>
            <a:ext cx="6120000" cy="1671800"/>
          </a:xfrm>
        </p:spPr>
        <p:txBody>
          <a:bodyPr vert="horz" anchor="b"/>
          <a:lstStyle>
            <a:lvl1pPr algn="l">
              <a:lnSpc>
                <a:spcPts val="4000"/>
              </a:lnSpc>
              <a:defRPr sz="3600">
                <a:solidFill>
                  <a:schemeClr val="tx1"/>
                </a:solidFill>
              </a:defRPr>
            </a:lvl1pPr>
          </a:lstStyle>
          <a:p>
            <a:r>
              <a:rPr lang="de-DE"/>
              <a:t>Mastertitelformat bearbeiten</a:t>
            </a:r>
            <a:endParaRPr lang="en-US" dirty="0"/>
          </a:p>
        </p:txBody>
      </p:sp>
      <p:sp>
        <p:nvSpPr>
          <p:cNvPr id="4" name="customer logo">
            <a:extLst>
              <a:ext uri="{FF2B5EF4-FFF2-40B4-BE49-F238E27FC236}">
                <a16:creationId xmlns:a16="http://schemas.microsoft.com/office/drawing/2014/main" id="{F29030CF-FCFE-645A-2C3D-221138F1465C}"/>
              </a:ext>
            </a:extLst>
          </p:cNvPr>
          <p:cNvSpPr>
            <a:spLocks noGrp="1"/>
          </p:cNvSpPr>
          <p:nvPr>
            <p:ph type="pic" sz="quarter" idx="10" hasCustomPrompt="1"/>
          </p:nvPr>
        </p:nvSpPr>
        <p:spPr>
          <a:xfrm>
            <a:off x="576000" y="1479856"/>
            <a:ext cx="2124000" cy="468000"/>
          </a:xfrm>
        </p:spPr>
        <p:txBody>
          <a:bodyPr/>
          <a:lstStyle>
            <a:lvl1pPr>
              <a:defRPr/>
            </a:lvl1pPr>
          </a:lstStyle>
          <a:p>
            <a:pPr marL="0" marR="0" lvl="0" indent="0" algn="l" defTabSz="914400" rtl="0" eaLnBrk="1" fontAlgn="auto" latinLnBrk="0" hangingPunct="1">
              <a:lnSpc>
                <a:spcPts val="1800"/>
              </a:lnSpc>
              <a:spcBef>
                <a:spcPts val="300"/>
              </a:spcBef>
              <a:spcAft>
                <a:spcPts val="300"/>
              </a:spcAft>
              <a:buClr>
                <a:schemeClr val="accent2"/>
              </a:buClr>
              <a:buSzPct val="100000"/>
              <a:buFont typeface="Verdana" panose="020B0604030504040204" pitchFamily="34" charset="0"/>
              <a:buNone/>
              <a:tabLst/>
              <a:defRPr/>
            </a:pPr>
            <a:r>
              <a:rPr lang="de-DE" dirty="0"/>
              <a:t>Optional </a:t>
            </a:r>
            <a:br>
              <a:rPr lang="de-DE" dirty="0"/>
            </a:br>
            <a:r>
              <a:rPr lang="de-DE" dirty="0"/>
              <a:t>CUSTOMER LOGO</a:t>
            </a:r>
            <a:endParaRPr lang="en-US" dirty="0"/>
          </a:p>
        </p:txBody>
      </p:sp>
      <p:pic>
        <p:nvPicPr>
          <p:cNvPr id="55" name="valantic logo">
            <a:extLst>
              <a:ext uri="{FF2B5EF4-FFF2-40B4-BE49-F238E27FC236}">
                <a16:creationId xmlns:a16="http://schemas.microsoft.com/office/drawing/2014/main" id="{F7AE2AE6-2DD6-B611-8273-3605A63BC1C8}"/>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a:stretch/>
        </p:blipFill>
        <p:spPr>
          <a:xfrm>
            <a:off x="225526" y="123982"/>
            <a:ext cx="2802006" cy="1080000"/>
          </a:xfrm>
          <a:prstGeom prst="rect">
            <a:avLst/>
          </a:prstGeom>
        </p:spPr>
      </p:pic>
    </p:spTree>
    <p:extLst>
      <p:ext uri="{BB962C8B-B14F-4D97-AF65-F5344CB8AC3E}">
        <p14:creationId xmlns:p14="http://schemas.microsoft.com/office/powerpoint/2010/main" val="2746147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B  042 : title page shape left : picture">
    <p:spTree>
      <p:nvGrpSpPr>
        <p:cNvPr id="1" name=""/>
        <p:cNvGrpSpPr/>
        <p:nvPr/>
      </p:nvGrpSpPr>
      <p:grpSpPr>
        <a:xfrm>
          <a:off x="0" y="0"/>
          <a:ext cx="0" cy="0"/>
          <a:chOff x="0" y="0"/>
          <a:chExt cx="0" cy="0"/>
        </a:xfrm>
      </p:grpSpPr>
      <p:graphicFrame>
        <p:nvGraphicFramePr>
          <p:cNvPr id="46" name="Object 45" hidden="1">
            <a:extLst>
              <a:ext uri="{FF2B5EF4-FFF2-40B4-BE49-F238E27FC236}">
                <a16:creationId xmlns:a16="http://schemas.microsoft.com/office/drawing/2014/main" id="{331D037A-AEB6-6084-9329-05FC9DDD9278}"/>
              </a:ext>
            </a:extLst>
          </p:cNvPr>
          <p:cNvGraphicFramePr>
            <a:graphicFrameLocks noChangeAspect="1"/>
          </p:cNvGraphicFramePr>
          <p:nvPr>
            <p:custDataLst>
              <p:tags r:id="rId1"/>
            </p:custDataLst>
            <p:extLst>
              <p:ext uri="{D42A27DB-BD31-4B8C-83A1-F6EECF244321}">
                <p14:modId xmlns:p14="http://schemas.microsoft.com/office/powerpoint/2010/main" val="1950530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0" progId="TCLayout.ActiveDocument.1">
                  <p:embed/>
                </p:oleObj>
              </mc:Choice>
              <mc:Fallback>
                <p:oleObj name="think-cell Slide" r:id="rId3" imgW="501" imgH="500" progId="TCLayout.ActiveDocument.1">
                  <p:embed/>
                  <p:pic>
                    <p:nvPicPr>
                      <p:cNvPr id="46" name="Object 45" hidden="1">
                        <a:extLst>
                          <a:ext uri="{FF2B5EF4-FFF2-40B4-BE49-F238E27FC236}">
                            <a16:creationId xmlns:a16="http://schemas.microsoft.com/office/drawing/2014/main" id="{331D037A-AEB6-6084-9329-05FC9DDD9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hape">
            <a:extLst>
              <a:ext uri="{FF2B5EF4-FFF2-40B4-BE49-F238E27FC236}">
                <a16:creationId xmlns:a16="http://schemas.microsoft.com/office/drawing/2014/main" id="{AD6F41C9-4A93-32C8-6A07-1E2E6A0F1E71}"/>
              </a:ext>
            </a:extLst>
          </p:cNvPr>
          <p:cNvSpPr/>
          <p:nvPr/>
        </p:nvSpPr>
        <p:spPr>
          <a:xfrm>
            <a:off x="0" y="0"/>
            <a:ext cx="5447966" cy="5679440"/>
          </a:xfrm>
          <a:custGeom>
            <a:avLst/>
            <a:gdLst>
              <a:gd name="connsiteX0" fmla="*/ 0 w 5447966"/>
              <a:gd name="connsiteY0" fmla="*/ 5679440 h 5679440"/>
              <a:gd name="connsiteX1" fmla="*/ 1985010 w 5447966"/>
              <a:gd name="connsiteY1" fmla="*/ 4832350 h 5679440"/>
              <a:gd name="connsiteX2" fmla="*/ 5369560 w 5447966"/>
              <a:gd name="connsiteY2" fmla="*/ 1478280 h 5679440"/>
              <a:gd name="connsiteX3" fmla="*/ 5394960 w 5447966"/>
              <a:gd name="connsiteY3" fmla="*/ 0 h 5679440"/>
              <a:gd name="connsiteX4" fmla="*/ 0 w 5447966"/>
              <a:gd name="connsiteY4" fmla="*/ 0 h 5679440"/>
              <a:gd name="connsiteX5" fmla="*/ 0 w 5447966"/>
              <a:gd name="connsiteY5" fmla="*/ 5679440 h 567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7966" h="5679440">
                <a:moveTo>
                  <a:pt x="0" y="5679440"/>
                </a:moveTo>
                <a:cubicBezTo>
                  <a:pt x="386080" y="5322570"/>
                  <a:pt x="1009650" y="5035550"/>
                  <a:pt x="1985010" y="4832350"/>
                </a:cubicBezTo>
                <a:cubicBezTo>
                  <a:pt x="3644900" y="4525010"/>
                  <a:pt x="5027930" y="3234690"/>
                  <a:pt x="5369560" y="1478280"/>
                </a:cubicBezTo>
                <a:cubicBezTo>
                  <a:pt x="5467350" y="976630"/>
                  <a:pt x="5471160" y="477520"/>
                  <a:pt x="5394960" y="0"/>
                </a:cubicBezTo>
                <a:lnTo>
                  <a:pt x="0" y="0"/>
                </a:lnTo>
                <a:lnTo>
                  <a:pt x="0" y="5679440"/>
                </a:lnTo>
                <a:close/>
              </a:path>
            </a:pathLst>
          </a:custGeom>
          <a:gradFill>
            <a:gsLst>
              <a:gs pos="0">
                <a:srgbClr val="FF4B4B"/>
              </a:gs>
              <a:gs pos="100000">
                <a:srgbClr val="FF744F"/>
              </a:gs>
            </a:gsLst>
            <a:lin ang="18900000" scaled="1"/>
          </a:gradFill>
          <a:ln w="12700" cap="flat">
            <a:noFill/>
            <a:prstDash val="solid"/>
            <a:miter/>
          </a:ln>
        </p:spPr>
        <p:txBody>
          <a:bodyPr rtlCol="0" anchor="ctr"/>
          <a:lstStyle/>
          <a:p>
            <a:endParaRPr lang="en-DE"/>
          </a:p>
        </p:txBody>
      </p:sp>
      <p:sp>
        <p:nvSpPr>
          <p:cNvPr id="65" name="subtitle">
            <a:extLst>
              <a:ext uri="{FF2B5EF4-FFF2-40B4-BE49-F238E27FC236}">
                <a16:creationId xmlns:a16="http://schemas.microsoft.com/office/drawing/2014/main" id="{24BBF85F-CCE6-44E7-C627-CC3E4647BA3C}"/>
              </a:ext>
            </a:extLst>
          </p:cNvPr>
          <p:cNvSpPr>
            <a:spLocks noGrp="1"/>
          </p:cNvSpPr>
          <p:nvPr>
            <p:ph type="body" sz="quarter" idx="11"/>
          </p:nvPr>
        </p:nvSpPr>
        <p:spPr>
          <a:xfrm>
            <a:off x="6339100" y="5220000"/>
            <a:ext cx="5305138" cy="900000"/>
          </a:xfrm>
          <a:prstGeom prst="rect">
            <a:avLst/>
          </a:prstGeom>
          <a:noFill/>
        </p:spPr>
        <p:txBody>
          <a:bodyPr vert="horz" lIns="0" tIns="0" rIns="108000" bIns="0" rtlCol="0">
            <a:noAutofit/>
          </a:bodyPr>
          <a:lstStyle>
            <a:lvl4pPr>
              <a:defRPr lang="en-US" dirty="0">
                <a:latin typeface="Segoe UI" panose="020B0502040204020203" pitchFamily="34" charset="0"/>
                <a:cs typeface="Segoe UI" panose="020B0502040204020203" pitchFamily="34" charset="0"/>
              </a:defRPr>
            </a:lvl4pPr>
          </a:lstStyle>
          <a:p>
            <a:pPr lvl="0"/>
            <a:r>
              <a:rPr lang="de-DE"/>
              <a:t>Mastertextformat bearbeiten</a:t>
            </a:r>
          </a:p>
        </p:txBody>
      </p:sp>
      <p:sp>
        <p:nvSpPr>
          <p:cNvPr id="3" name="subhead">
            <a:extLst>
              <a:ext uri="{FF2B5EF4-FFF2-40B4-BE49-F238E27FC236}">
                <a16:creationId xmlns:a16="http://schemas.microsoft.com/office/drawing/2014/main" id="{3BC3BCD8-A855-5678-25AE-D2E54EED1B0A}"/>
              </a:ext>
            </a:extLst>
          </p:cNvPr>
          <p:cNvSpPr>
            <a:spLocks noGrp="1"/>
          </p:cNvSpPr>
          <p:nvPr>
            <p:ph type="subTitle" idx="1"/>
          </p:nvPr>
        </p:nvSpPr>
        <p:spPr>
          <a:xfrm>
            <a:off x="6352238" y="3960000"/>
            <a:ext cx="5292000" cy="864000"/>
          </a:xfrm>
        </p:spPr>
        <p:txBody>
          <a:bodyPr/>
          <a:lstStyle>
            <a:lvl1pPr marL="0" indent="0" algn="l">
              <a:lnSpc>
                <a:spcPct val="100000"/>
              </a:lnSpc>
              <a:buNone/>
              <a:defRPr sz="2000" baseline="0">
                <a:latin typeface="Segoe UI Semilight" panose="020B0402040204020203" pitchFamily="34" charset="0"/>
                <a:cs typeface="Segoe UI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le">
            <a:extLst>
              <a:ext uri="{FF2B5EF4-FFF2-40B4-BE49-F238E27FC236}">
                <a16:creationId xmlns:a16="http://schemas.microsoft.com/office/drawing/2014/main" id="{ADD89440-F2F5-D4C4-310C-AC38DD644491}"/>
              </a:ext>
            </a:extLst>
          </p:cNvPr>
          <p:cNvSpPr>
            <a:spLocks noGrp="1"/>
          </p:cNvSpPr>
          <p:nvPr>
            <p:ph type="ctrTitle"/>
          </p:nvPr>
        </p:nvSpPr>
        <p:spPr>
          <a:xfrm>
            <a:off x="6352238" y="1800000"/>
            <a:ext cx="5292000" cy="1980000"/>
          </a:xfrm>
        </p:spPr>
        <p:txBody>
          <a:bodyPr vert="horz" anchor="b"/>
          <a:lstStyle>
            <a:lvl1pPr algn="l">
              <a:lnSpc>
                <a:spcPts val="4000"/>
              </a:lnSpc>
              <a:defRPr sz="3600">
                <a:solidFill>
                  <a:schemeClr val="tx1"/>
                </a:solidFill>
              </a:defRPr>
            </a:lvl1pPr>
          </a:lstStyle>
          <a:p>
            <a:r>
              <a:rPr lang="de-DE"/>
              <a:t>Mastertitelformat bearbeiten</a:t>
            </a:r>
            <a:endParaRPr lang="en-US" dirty="0"/>
          </a:p>
        </p:txBody>
      </p:sp>
      <p:sp>
        <p:nvSpPr>
          <p:cNvPr id="6" name="picture">
            <a:extLst>
              <a:ext uri="{FF2B5EF4-FFF2-40B4-BE49-F238E27FC236}">
                <a16:creationId xmlns:a16="http://schemas.microsoft.com/office/drawing/2014/main" id="{CEA84F44-0235-7522-0E1C-89824049EB0F}"/>
              </a:ext>
            </a:extLst>
          </p:cNvPr>
          <p:cNvSpPr>
            <a:spLocks noGrp="1"/>
          </p:cNvSpPr>
          <p:nvPr>
            <p:ph type="pic" sz="quarter" idx="14"/>
          </p:nvPr>
        </p:nvSpPr>
        <p:spPr>
          <a:xfrm>
            <a:off x="1440000" y="1476000"/>
            <a:ext cx="4392000" cy="4392000"/>
          </a:xfrm>
          <a:prstGeom prst="ellipse">
            <a:avLst/>
          </a:prstGeom>
          <a:solidFill>
            <a:schemeClr val="bg1"/>
          </a:solidFill>
        </p:spPr>
        <p:txBody>
          <a:bodyPr anchor="ctr"/>
          <a:lstStyle>
            <a:lvl1pPr algn="ctr">
              <a:defRPr/>
            </a:lvl1pPr>
          </a:lstStyle>
          <a:p>
            <a:r>
              <a:rPr lang="de-DE" dirty="0"/>
              <a:t>Bild durch Klicken auf Symbol hinzufügen</a:t>
            </a:r>
          </a:p>
        </p:txBody>
      </p:sp>
      <p:pic>
        <p:nvPicPr>
          <p:cNvPr id="7" name="valantic logo">
            <a:extLst>
              <a:ext uri="{FF2B5EF4-FFF2-40B4-BE49-F238E27FC236}">
                <a16:creationId xmlns:a16="http://schemas.microsoft.com/office/drawing/2014/main" id="{229F41A1-E67C-3D74-44C9-B4997EBD3AC6}"/>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a:stretch/>
        </p:blipFill>
        <p:spPr>
          <a:xfrm>
            <a:off x="9168552" y="123982"/>
            <a:ext cx="2802006" cy="1080000"/>
          </a:xfrm>
          <a:prstGeom prst="rect">
            <a:avLst/>
          </a:prstGeom>
        </p:spPr>
      </p:pic>
    </p:spTree>
    <p:extLst>
      <p:ext uri="{BB962C8B-B14F-4D97-AF65-F5344CB8AC3E}">
        <p14:creationId xmlns:p14="http://schemas.microsoft.com/office/powerpoint/2010/main" val="31766507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B  043 : title page shape right : picture ">
    <p:spTree>
      <p:nvGrpSpPr>
        <p:cNvPr id="1" name=""/>
        <p:cNvGrpSpPr/>
        <p:nvPr/>
      </p:nvGrpSpPr>
      <p:grpSpPr>
        <a:xfrm>
          <a:off x="0" y="0"/>
          <a:ext cx="0" cy="0"/>
          <a:chOff x="0" y="0"/>
          <a:chExt cx="0" cy="0"/>
        </a:xfrm>
      </p:grpSpPr>
      <p:graphicFrame>
        <p:nvGraphicFramePr>
          <p:cNvPr id="46" name="Object 45" hidden="1">
            <a:extLst>
              <a:ext uri="{FF2B5EF4-FFF2-40B4-BE49-F238E27FC236}">
                <a16:creationId xmlns:a16="http://schemas.microsoft.com/office/drawing/2014/main" id="{331D037A-AEB6-6084-9329-05FC9DDD9278}"/>
              </a:ext>
            </a:extLst>
          </p:cNvPr>
          <p:cNvGraphicFramePr>
            <a:graphicFrameLocks noChangeAspect="1"/>
          </p:cNvGraphicFramePr>
          <p:nvPr>
            <p:custDataLst>
              <p:tags r:id="rId1"/>
            </p:custDataLst>
            <p:extLst>
              <p:ext uri="{D42A27DB-BD31-4B8C-83A1-F6EECF244321}">
                <p14:modId xmlns:p14="http://schemas.microsoft.com/office/powerpoint/2010/main" val="31953736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0" progId="TCLayout.ActiveDocument.1">
                  <p:embed/>
                </p:oleObj>
              </mc:Choice>
              <mc:Fallback>
                <p:oleObj name="think-cell Slide" r:id="rId3" imgW="501" imgH="500" progId="TCLayout.ActiveDocument.1">
                  <p:embed/>
                  <p:pic>
                    <p:nvPicPr>
                      <p:cNvPr id="46" name="Object 45" hidden="1">
                        <a:extLst>
                          <a:ext uri="{FF2B5EF4-FFF2-40B4-BE49-F238E27FC236}">
                            <a16:creationId xmlns:a16="http://schemas.microsoft.com/office/drawing/2014/main" id="{331D037A-AEB6-6084-9329-05FC9DDD9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shape">
            <a:extLst>
              <a:ext uri="{FF2B5EF4-FFF2-40B4-BE49-F238E27FC236}">
                <a16:creationId xmlns:a16="http://schemas.microsoft.com/office/drawing/2014/main" id="{13C4ED9C-0F15-4EBF-24ED-452F2FAAA345}"/>
              </a:ext>
            </a:extLst>
          </p:cNvPr>
          <p:cNvSpPr/>
          <p:nvPr/>
        </p:nvSpPr>
        <p:spPr>
          <a:xfrm>
            <a:off x="6240779" y="0"/>
            <a:ext cx="5951220" cy="6858000"/>
          </a:xfrm>
          <a:custGeom>
            <a:avLst/>
            <a:gdLst>
              <a:gd name="connsiteX0" fmla="*/ 4410710 w 5951220"/>
              <a:gd name="connsiteY0" fmla="*/ 2077720 h 6858000"/>
              <a:gd name="connsiteX1" fmla="*/ 4418330 w 5951220"/>
              <a:gd name="connsiteY1" fmla="*/ 2137410 h 6858000"/>
              <a:gd name="connsiteX2" fmla="*/ 4418330 w 5951220"/>
              <a:gd name="connsiteY2" fmla="*/ 2137410 h 6858000"/>
              <a:gd name="connsiteX3" fmla="*/ 3103880 w 5951220"/>
              <a:gd name="connsiteY3" fmla="*/ 3703320 h 6858000"/>
              <a:gd name="connsiteX4" fmla="*/ 3103880 w 5951220"/>
              <a:gd name="connsiteY4" fmla="*/ 3703320 h 6858000"/>
              <a:gd name="connsiteX5" fmla="*/ 0 w 5951220"/>
              <a:gd name="connsiteY5" fmla="*/ 6858000 h 6858000"/>
              <a:gd name="connsiteX6" fmla="*/ 5951220 w 5951220"/>
              <a:gd name="connsiteY6" fmla="*/ 6858000 h 6858000"/>
              <a:gd name="connsiteX7" fmla="*/ 5951220 w 5951220"/>
              <a:gd name="connsiteY7" fmla="*/ 0 h 6858000"/>
              <a:gd name="connsiteX8" fmla="*/ 4947920 w 5951220"/>
              <a:gd name="connsiteY8" fmla="*/ 0 h 6858000"/>
              <a:gd name="connsiteX9" fmla="*/ 4410710 w 5951220"/>
              <a:gd name="connsiteY9" fmla="*/ 20777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51220" h="6858000">
                <a:moveTo>
                  <a:pt x="4410710" y="2077720"/>
                </a:moveTo>
                <a:cubicBezTo>
                  <a:pt x="4413251" y="2098040"/>
                  <a:pt x="4415790" y="2117090"/>
                  <a:pt x="4418330" y="2137410"/>
                </a:cubicBezTo>
                <a:lnTo>
                  <a:pt x="4418330" y="2137410"/>
                </a:lnTo>
                <a:cubicBezTo>
                  <a:pt x="4540251" y="2990850"/>
                  <a:pt x="4259580" y="3456940"/>
                  <a:pt x="3103880" y="3703320"/>
                </a:cubicBezTo>
                <a:lnTo>
                  <a:pt x="3103880" y="3703320"/>
                </a:lnTo>
                <a:cubicBezTo>
                  <a:pt x="1507490" y="4041140"/>
                  <a:pt x="303530" y="5308600"/>
                  <a:pt x="0" y="6858000"/>
                </a:cubicBezTo>
                <a:lnTo>
                  <a:pt x="5951220" y="6858000"/>
                </a:lnTo>
                <a:lnTo>
                  <a:pt x="5951220" y="0"/>
                </a:lnTo>
                <a:lnTo>
                  <a:pt x="4947920" y="0"/>
                </a:lnTo>
                <a:cubicBezTo>
                  <a:pt x="4527551" y="579120"/>
                  <a:pt x="4316730" y="1311910"/>
                  <a:pt x="4410710" y="2077720"/>
                </a:cubicBezTo>
                <a:close/>
              </a:path>
            </a:pathLst>
          </a:custGeom>
          <a:gradFill>
            <a:gsLst>
              <a:gs pos="0">
                <a:srgbClr val="FF4B4B"/>
              </a:gs>
              <a:gs pos="100000">
                <a:srgbClr val="FF744F"/>
              </a:gs>
            </a:gsLst>
            <a:lin ang="18900000" scaled="1"/>
          </a:gradFill>
          <a:ln w="12700" cap="flat">
            <a:noFill/>
            <a:prstDash val="solid"/>
            <a:miter/>
          </a:ln>
        </p:spPr>
        <p:txBody>
          <a:bodyPr rtlCol="0" anchor="ctr"/>
          <a:lstStyle/>
          <a:p>
            <a:endParaRPr lang="en-DE"/>
          </a:p>
        </p:txBody>
      </p:sp>
      <p:sp>
        <p:nvSpPr>
          <p:cNvPr id="47" name="picture">
            <a:extLst>
              <a:ext uri="{FF2B5EF4-FFF2-40B4-BE49-F238E27FC236}">
                <a16:creationId xmlns:a16="http://schemas.microsoft.com/office/drawing/2014/main" id="{4D41E0E2-1CE2-8D15-96F8-054C2EE83B07}"/>
              </a:ext>
            </a:extLst>
          </p:cNvPr>
          <p:cNvSpPr>
            <a:spLocks noGrp="1" noChangeAspect="1"/>
          </p:cNvSpPr>
          <p:nvPr>
            <p:ph type="pic" sz="quarter" idx="16"/>
          </p:nvPr>
        </p:nvSpPr>
        <p:spPr>
          <a:xfrm>
            <a:off x="6084000" y="1512000"/>
            <a:ext cx="3960000" cy="3960000"/>
          </a:xfrm>
          <a:prstGeom prst="ellipse">
            <a:avLst/>
          </a:prstGeom>
          <a:solidFill>
            <a:schemeClr val="bg1"/>
          </a:solidFill>
        </p:spPr>
        <p:txBody>
          <a:bodyPr anchor="ctr"/>
          <a:lstStyle>
            <a:lvl1pPr algn="ctr">
              <a:defRPr/>
            </a:lvl1pPr>
          </a:lstStyle>
          <a:p>
            <a:r>
              <a:rPr lang="de-DE" dirty="0"/>
              <a:t>Bild durch Klicken auf Symbol hinzufügen</a:t>
            </a:r>
          </a:p>
        </p:txBody>
      </p:sp>
      <p:sp>
        <p:nvSpPr>
          <p:cNvPr id="65" name="subtitle">
            <a:extLst>
              <a:ext uri="{FF2B5EF4-FFF2-40B4-BE49-F238E27FC236}">
                <a16:creationId xmlns:a16="http://schemas.microsoft.com/office/drawing/2014/main" id="{24BBF85F-CCE6-44E7-C627-CC3E4647BA3C}"/>
              </a:ext>
            </a:extLst>
          </p:cNvPr>
          <p:cNvSpPr>
            <a:spLocks noGrp="1"/>
          </p:cNvSpPr>
          <p:nvPr>
            <p:ph type="body" sz="quarter" idx="11"/>
          </p:nvPr>
        </p:nvSpPr>
        <p:spPr>
          <a:xfrm>
            <a:off x="540000" y="5220000"/>
            <a:ext cx="5292000" cy="900000"/>
          </a:xfrm>
          <a:prstGeom prst="rect">
            <a:avLst/>
          </a:prstGeom>
          <a:noFill/>
        </p:spPr>
        <p:txBody>
          <a:bodyPr vert="horz" lIns="0" tIns="0" rIns="108000" bIns="0" rtlCol="0">
            <a:noAutofit/>
          </a:bodyPr>
          <a:lstStyle>
            <a:lvl4pPr>
              <a:defRPr lang="en-US" dirty="0">
                <a:latin typeface="Segoe UI" panose="020B0502040204020203" pitchFamily="34" charset="0"/>
                <a:cs typeface="Segoe UI" panose="020B0502040204020203" pitchFamily="34" charset="0"/>
              </a:defRPr>
            </a:lvl4pPr>
          </a:lstStyle>
          <a:p>
            <a:pPr lvl="0"/>
            <a:r>
              <a:rPr lang="de-DE"/>
              <a:t>Mastertextformat bearbeiten</a:t>
            </a:r>
          </a:p>
        </p:txBody>
      </p:sp>
      <p:sp>
        <p:nvSpPr>
          <p:cNvPr id="3" name="subhead">
            <a:extLst>
              <a:ext uri="{FF2B5EF4-FFF2-40B4-BE49-F238E27FC236}">
                <a16:creationId xmlns:a16="http://schemas.microsoft.com/office/drawing/2014/main" id="{3BC3BCD8-A855-5678-25AE-D2E54EED1B0A}"/>
              </a:ext>
            </a:extLst>
          </p:cNvPr>
          <p:cNvSpPr>
            <a:spLocks noGrp="1"/>
          </p:cNvSpPr>
          <p:nvPr>
            <p:ph type="subTitle" idx="1"/>
          </p:nvPr>
        </p:nvSpPr>
        <p:spPr>
          <a:xfrm>
            <a:off x="540000" y="3960000"/>
            <a:ext cx="5292000" cy="864000"/>
          </a:xfrm>
        </p:spPr>
        <p:txBody>
          <a:bodyPr/>
          <a:lstStyle>
            <a:lvl1pPr marL="0" indent="0" algn="l">
              <a:lnSpc>
                <a:spcPct val="100000"/>
              </a:lnSpc>
              <a:buNone/>
              <a:defRPr sz="2000" baseline="0">
                <a:latin typeface="Segoe UI Semilight" panose="020B0402040204020203" pitchFamily="34" charset="0"/>
                <a:cs typeface="Segoe UI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le">
            <a:extLst>
              <a:ext uri="{FF2B5EF4-FFF2-40B4-BE49-F238E27FC236}">
                <a16:creationId xmlns:a16="http://schemas.microsoft.com/office/drawing/2014/main" id="{ADD89440-F2F5-D4C4-310C-AC38DD644491}"/>
              </a:ext>
            </a:extLst>
          </p:cNvPr>
          <p:cNvSpPr>
            <a:spLocks noGrp="1"/>
          </p:cNvSpPr>
          <p:nvPr>
            <p:ph type="ctrTitle"/>
          </p:nvPr>
        </p:nvSpPr>
        <p:spPr>
          <a:xfrm>
            <a:off x="540000" y="1800000"/>
            <a:ext cx="5292000" cy="1980000"/>
          </a:xfrm>
        </p:spPr>
        <p:txBody>
          <a:bodyPr vert="horz" anchor="b"/>
          <a:lstStyle>
            <a:lvl1pPr algn="l">
              <a:lnSpc>
                <a:spcPts val="4000"/>
              </a:lnSpc>
              <a:defRPr sz="3600">
                <a:solidFill>
                  <a:schemeClr val="tx1"/>
                </a:solidFill>
              </a:defRPr>
            </a:lvl1pPr>
          </a:lstStyle>
          <a:p>
            <a:r>
              <a:rPr lang="de-DE"/>
              <a:t>Mastertitelformat bearbeiten</a:t>
            </a:r>
            <a:endParaRPr lang="en-US" dirty="0"/>
          </a:p>
        </p:txBody>
      </p:sp>
      <p:pic>
        <p:nvPicPr>
          <p:cNvPr id="5" name="valantic logo">
            <a:extLst>
              <a:ext uri="{FF2B5EF4-FFF2-40B4-BE49-F238E27FC236}">
                <a16:creationId xmlns:a16="http://schemas.microsoft.com/office/drawing/2014/main" id="{E8200BE0-EDC6-CB39-DA8C-60765B9CA790}"/>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a:stretch/>
        </p:blipFill>
        <p:spPr>
          <a:xfrm>
            <a:off x="225526" y="123982"/>
            <a:ext cx="2802006" cy="1080000"/>
          </a:xfrm>
          <a:prstGeom prst="rect">
            <a:avLst/>
          </a:prstGeom>
        </p:spPr>
      </p:pic>
    </p:spTree>
    <p:extLst>
      <p:ext uri="{BB962C8B-B14F-4D97-AF65-F5344CB8AC3E}">
        <p14:creationId xmlns:p14="http://schemas.microsoft.com/office/powerpoint/2010/main" val="12792303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  044 : dividerpag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ADC9BB8-5C94-93DF-D1D1-439A9686E77E}"/>
              </a:ext>
            </a:extLst>
          </p:cNvPr>
          <p:cNvGraphicFramePr>
            <a:graphicFrameLocks noChangeAspect="1"/>
          </p:cNvGraphicFramePr>
          <p:nvPr>
            <p:custDataLst>
              <p:tags r:id="rId1"/>
            </p:custDataLst>
            <p:extLst>
              <p:ext uri="{D42A27DB-BD31-4B8C-83A1-F6EECF244321}">
                <p14:modId xmlns:p14="http://schemas.microsoft.com/office/powerpoint/2010/main" val="40028462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Object 7" hidden="1">
                        <a:extLst>
                          <a:ext uri="{FF2B5EF4-FFF2-40B4-BE49-F238E27FC236}">
                            <a16:creationId xmlns:a16="http://schemas.microsoft.com/office/drawing/2014/main" id="{9ADC9BB8-5C94-93DF-D1D1-439A9686E7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hape">
            <a:extLst>
              <a:ext uri="{FF2B5EF4-FFF2-40B4-BE49-F238E27FC236}">
                <a16:creationId xmlns:a16="http://schemas.microsoft.com/office/drawing/2014/main" id="{91DFF449-D72F-DDBE-0BB0-4D8362D0D732}"/>
              </a:ext>
            </a:extLst>
          </p:cNvPr>
          <p:cNvSpPr/>
          <p:nvPr/>
        </p:nvSpPr>
        <p:spPr>
          <a:xfrm>
            <a:off x="8023859" y="0"/>
            <a:ext cx="4168140" cy="6858000"/>
          </a:xfrm>
          <a:custGeom>
            <a:avLst/>
            <a:gdLst>
              <a:gd name="connsiteX0" fmla="*/ 2955290 w 4168140"/>
              <a:gd name="connsiteY0" fmla="*/ 6858000 h 6858000"/>
              <a:gd name="connsiteX1" fmla="*/ 1841500 w 4168140"/>
              <a:gd name="connsiteY1" fmla="*/ 3779520 h 6858000"/>
              <a:gd name="connsiteX2" fmla="*/ 1841500 w 4168140"/>
              <a:gd name="connsiteY2" fmla="*/ 3779520 h 6858000"/>
              <a:gd name="connsiteX3" fmla="*/ 990600 w 4168140"/>
              <a:gd name="connsiteY3" fmla="*/ 1487170 h 6858000"/>
              <a:gd name="connsiteX4" fmla="*/ 0 w 4168140"/>
              <a:gd name="connsiteY4" fmla="*/ 0 h 6858000"/>
              <a:gd name="connsiteX5" fmla="*/ 4168140 w 4168140"/>
              <a:gd name="connsiteY5" fmla="*/ 0 h 6858000"/>
              <a:gd name="connsiteX6" fmla="*/ 4168140 w 4168140"/>
              <a:gd name="connsiteY6" fmla="*/ 6858000 h 6858000"/>
              <a:gd name="connsiteX7" fmla="*/ 2955290 w 416814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8140" h="6858000">
                <a:moveTo>
                  <a:pt x="2955290" y="6858000"/>
                </a:moveTo>
                <a:cubicBezTo>
                  <a:pt x="2167890" y="6076950"/>
                  <a:pt x="1727200" y="4963160"/>
                  <a:pt x="1841500" y="3779520"/>
                </a:cubicBezTo>
                <a:lnTo>
                  <a:pt x="1841500" y="3779520"/>
                </a:lnTo>
                <a:cubicBezTo>
                  <a:pt x="1991360" y="2218690"/>
                  <a:pt x="1736090" y="1946910"/>
                  <a:pt x="990600" y="1487170"/>
                </a:cubicBezTo>
                <a:cubicBezTo>
                  <a:pt x="464820" y="1163320"/>
                  <a:pt x="96520" y="619760"/>
                  <a:pt x="0" y="0"/>
                </a:cubicBezTo>
                <a:lnTo>
                  <a:pt x="4168140" y="0"/>
                </a:lnTo>
                <a:lnTo>
                  <a:pt x="4168140" y="6858000"/>
                </a:lnTo>
                <a:lnTo>
                  <a:pt x="2955290" y="6858000"/>
                </a:lnTo>
                <a:close/>
              </a:path>
            </a:pathLst>
          </a:custGeom>
          <a:gradFill>
            <a:gsLst>
              <a:gs pos="0">
                <a:srgbClr val="FF4B4B"/>
              </a:gs>
              <a:gs pos="100000">
                <a:srgbClr val="FF744F"/>
              </a:gs>
            </a:gsLst>
            <a:lin ang="18900000" scaled="1"/>
          </a:gradFill>
          <a:ln w="12700" cap="flat">
            <a:noFill/>
            <a:prstDash val="solid"/>
            <a:miter/>
          </a:ln>
        </p:spPr>
        <p:txBody>
          <a:bodyPr rtlCol="0" anchor="ctr"/>
          <a:lstStyle/>
          <a:p>
            <a:endParaRPr lang="en-DE"/>
          </a:p>
        </p:txBody>
      </p:sp>
      <p:sp>
        <p:nvSpPr>
          <p:cNvPr id="11" name="slide number">
            <a:extLst>
              <a:ext uri="{FF2B5EF4-FFF2-40B4-BE49-F238E27FC236}">
                <a16:creationId xmlns:a16="http://schemas.microsoft.com/office/drawing/2014/main" id="{59E683A2-BFBA-78E2-EFF4-F23E8ACFE3C5}"/>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2" name="footer">
            <a:extLst>
              <a:ext uri="{FF2B5EF4-FFF2-40B4-BE49-F238E27FC236}">
                <a16:creationId xmlns:a16="http://schemas.microsoft.com/office/drawing/2014/main" id="{174BBD4C-7E24-6348-4F34-59081BDF9122}"/>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3" name="date">
            <a:extLst>
              <a:ext uri="{FF2B5EF4-FFF2-40B4-BE49-F238E27FC236}">
                <a16:creationId xmlns:a16="http://schemas.microsoft.com/office/drawing/2014/main" id="{B52345E1-CD1E-D49E-138C-5E5472A96890}"/>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48" name="subhead">
            <a:extLst>
              <a:ext uri="{FF2B5EF4-FFF2-40B4-BE49-F238E27FC236}">
                <a16:creationId xmlns:a16="http://schemas.microsoft.com/office/drawing/2014/main" id="{0077CA06-319C-1757-577C-479DBCF8CC1A}"/>
              </a:ext>
            </a:extLst>
          </p:cNvPr>
          <p:cNvSpPr>
            <a:spLocks noGrp="1"/>
          </p:cNvSpPr>
          <p:nvPr>
            <p:ph type="body" idx="1"/>
          </p:nvPr>
        </p:nvSpPr>
        <p:spPr>
          <a:xfrm>
            <a:off x="540000" y="3960000"/>
            <a:ext cx="8280000" cy="2025850"/>
          </a:xfrm>
          <a:noFill/>
        </p:spPr>
        <p:txBody>
          <a:bodyPr vert="horz" lIns="0" tIns="0" rIns="0" bIns="0" rtlCol="0">
            <a:noAutofit/>
          </a:bodyPr>
          <a:lstStyle>
            <a:lvl1pPr>
              <a:lnSpc>
                <a:spcPct val="100000"/>
              </a:lnSpc>
              <a:defRPr lang="en-US" sz="2000" i="0" dirty="0" smtClean="0">
                <a:solidFill>
                  <a:schemeClr val="tx1"/>
                </a:solidFill>
                <a:latin typeface="Segoe UI Semilight" panose="020B0402040204020203" pitchFamily="34" charset="0"/>
                <a:cs typeface="Segoe UI Semilight" panose="020B0402040204020203" pitchFamily="34" charset="0"/>
              </a:defRPr>
            </a:lvl1pPr>
          </a:lstStyle>
          <a:p>
            <a:pPr lvl="0">
              <a:lnSpc>
                <a:spcPct val="100000"/>
              </a:lnSpc>
            </a:pPr>
            <a:r>
              <a:rPr lang="de-DE"/>
              <a:t>Mastertextformat bearbeiten</a:t>
            </a:r>
          </a:p>
        </p:txBody>
      </p:sp>
      <p:sp>
        <p:nvSpPr>
          <p:cNvPr id="3" name="divider title">
            <a:extLst>
              <a:ext uri="{FF2B5EF4-FFF2-40B4-BE49-F238E27FC236}">
                <a16:creationId xmlns:a16="http://schemas.microsoft.com/office/drawing/2014/main" id="{776D3A14-B2FD-F1C5-2103-0893E5BCE8DF}"/>
              </a:ext>
            </a:extLst>
          </p:cNvPr>
          <p:cNvSpPr>
            <a:spLocks noGrp="1"/>
          </p:cNvSpPr>
          <p:nvPr>
            <p:ph type="body" idx="13" hasCustomPrompt="1"/>
          </p:nvPr>
        </p:nvSpPr>
        <p:spPr>
          <a:xfrm>
            <a:off x="539999" y="1476000"/>
            <a:ext cx="8279999" cy="2304000"/>
          </a:xfrm>
        </p:spPr>
        <p:txBody>
          <a:bodyPr anchor="b"/>
          <a:lstStyle>
            <a:lvl1pPr marL="0" indent="0">
              <a:lnSpc>
                <a:spcPts val="4000"/>
              </a:lnSpc>
              <a:spcBef>
                <a:spcPts val="0"/>
              </a:spcBef>
              <a:spcAft>
                <a:spcPts val="0"/>
              </a:spcAft>
              <a:buNone/>
              <a:defRPr lang="en-US" sz="3600" b="0" kern="1200" spc="0" baseline="0" smtClean="0">
                <a:solidFill>
                  <a:schemeClr val="tx1"/>
                </a:solidFill>
                <a:latin typeface="+mj-lt"/>
                <a:ea typeface="Segoe UI Black" panose="020B0A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t>
            </a:r>
            <a:r>
              <a:rPr lang="en-US"/>
              <a:t>edit </a:t>
            </a:r>
            <a:br>
              <a:rPr lang="en-US"/>
            </a:br>
            <a:r>
              <a:rPr lang="en-US"/>
              <a:t>Master </a:t>
            </a:r>
            <a:r>
              <a:rPr lang="en-US" dirty="0"/>
              <a:t>text styles</a:t>
            </a:r>
          </a:p>
        </p:txBody>
      </p:sp>
    </p:spTree>
    <p:extLst>
      <p:ext uri="{BB962C8B-B14F-4D97-AF65-F5344CB8AC3E}">
        <p14:creationId xmlns:p14="http://schemas.microsoft.com/office/powerpoint/2010/main" val="759680224"/>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  045 : dividerpage pictur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ADC9BB8-5C94-93DF-D1D1-439A9686E77E}"/>
              </a:ext>
            </a:extLst>
          </p:cNvPr>
          <p:cNvGraphicFramePr>
            <a:graphicFrameLocks noChangeAspect="1"/>
          </p:cNvGraphicFramePr>
          <p:nvPr>
            <p:custDataLst>
              <p:tags r:id="rId1"/>
            </p:custDataLst>
            <p:extLst>
              <p:ext uri="{D42A27DB-BD31-4B8C-83A1-F6EECF244321}">
                <p14:modId xmlns:p14="http://schemas.microsoft.com/office/powerpoint/2010/main" val="31454363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Object 7" hidden="1">
                        <a:extLst>
                          <a:ext uri="{FF2B5EF4-FFF2-40B4-BE49-F238E27FC236}">
                            <a16:creationId xmlns:a16="http://schemas.microsoft.com/office/drawing/2014/main" id="{9ADC9BB8-5C94-93DF-D1D1-439A9686E7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hape">
            <a:extLst>
              <a:ext uri="{FF2B5EF4-FFF2-40B4-BE49-F238E27FC236}">
                <a16:creationId xmlns:a16="http://schemas.microsoft.com/office/drawing/2014/main" id="{4F872331-0C1C-6CEC-F8B3-B6873CFEB938}"/>
              </a:ext>
            </a:extLst>
          </p:cNvPr>
          <p:cNvSpPr/>
          <p:nvPr/>
        </p:nvSpPr>
        <p:spPr>
          <a:xfrm>
            <a:off x="8023859" y="0"/>
            <a:ext cx="4168140" cy="6858000"/>
          </a:xfrm>
          <a:custGeom>
            <a:avLst/>
            <a:gdLst>
              <a:gd name="connsiteX0" fmla="*/ 2955290 w 4168140"/>
              <a:gd name="connsiteY0" fmla="*/ 6858000 h 6858000"/>
              <a:gd name="connsiteX1" fmla="*/ 1841500 w 4168140"/>
              <a:gd name="connsiteY1" fmla="*/ 3779520 h 6858000"/>
              <a:gd name="connsiteX2" fmla="*/ 1841500 w 4168140"/>
              <a:gd name="connsiteY2" fmla="*/ 3779520 h 6858000"/>
              <a:gd name="connsiteX3" fmla="*/ 990600 w 4168140"/>
              <a:gd name="connsiteY3" fmla="*/ 1487170 h 6858000"/>
              <a:gd name="connsiteX4" fmla="*/ 0 w 4168140"/>
              <a:gd name="connsiteY4" fmla="*/ 0 h 6858000"/>
              <a:gd name="connsiteX5" fmla="*/ 4168140 w 4168140"/>
              <a:gd name="connsiteY5" fmla="*/ 0 h 6858000"/>
              <a:gd name="connsiteX6" fmla="*/ 4168140 w 4168140"/>
              <a:gd name="connsiteY6" fmla="*/ 6858000 h 6858000"/>
              <a:gd name="connsiteX7" fmla="*/ 2955290 w 416814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8140" h="6858000">
                <a:moveTo>
                  <a:pt x="2955290" y="6858000"/>
                </a:moveTo>
                <a:cubicBezTo>
                  <a:pt x="2167890" y="6076950"/>
                  <a:pt x="1727200" y="4963160"/>
                  <a:pt x="1841500" y="3779520"/>
                </a:cubicBezTo>
                <a:lnTo>
                  <a:pt x="1841500" y="3779520"/>
                </a:lnTo>
                <a:cubicBezTo>
                  <a:pt x="1991360" y="2218690"/>
                  <a:pt x="1736090" y="1946910"/>
                  <a:pt x="990600" y="1487170"/>
                </a:cubicBezTo>
                <a:cubicBezTo>
                  <a:pt x="464820" y="1163320"/>
                  <a:pt x="96520" y="619760"/>
                  <a:pt x="0" y="0"/>
                </a:cubicBezTo>
                <a:lnTo>
                  <a:pt x="4168140" y="0"/>
                </a:lnTo>
                <a:lnTo>
                  <a:pt x="4168140" y="6858000"/>
                </a:lnTo>
                <a:lnTo>
                  <a:pt x="2955290" y="6858000"/>
                </a:lnTo>
                <a:close/>
              </a:path>
            </a:pathLst>
          </a:custGeom>
          <a:gradFill>
            <a:gsLst>
              <a:gs pos="0">
                <a:srgbClr val="FF4B4B"/>
              </a:gs>
              <a:gs pos="100000">
                <a:srgbClr val="FF744F"/>
              </a:gs>
            </a:gsLst>
            <a:lin ang="18900000" scaled="1"/>
          </a:gradFill>
          <a:ln w="12700" cap="flat">
            <a:noFill/>
            <a:prstDash val="solid"/>
            <a:miter/>
          </a:ln>
        </p:spPr>
        <p:txBody>
          <a:bodyPr rtlCol="0" anchor="ctr"/>
          <a:lstStyle/>
          <a:p>
            <a:endParaRPr lang="en-DE"/>
          </a:p>
        </p:txBody>
      </p:sp>
      <p:sp>
        <p:nvSpPr>
          <p:cNvPr id="12" name="slide number">
            <a:extLst>
              <a:ext uri="{FF2B5EF4-FFF2-40B4-BE49-F238E27FC236}">
                <a16:creationId xmlns:a16="http://schemas.microsoft.com/office/drawing/2014/main" id="{11204BDC-B53F-866C-E006-7747A3EAC75F}"/>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3" name="footer">
            <a:extLst>
              <a:ext uri="{FF2B5EF4-FFF2-40B4-BE49-F238E27FC236}">
                <a16:creationId xmlns:a16="http://schemas.microsoft.com/office/drawing/2014/main" id="{07BA8968-D70C-9A3A-45ED-C7A9292CB846}"/>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4" name="date">
            <a:extLst>
              <a:ext uri="{FF2B5EF4-FFF2-40B4-BE49-F238E27FC236}">
                <a16:creationId xmlns:a16="http://schemas.microsoft.com/office/drawing/2014/main" id="{DD043EB8-D7A3-B72D-10FA-90C0F1116F9C}"/>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3" name="picture freeform">
            <a:extLst>
              <a:ext uri="{FF2B5EF4-FFF2-40B4-BE49-F238E27FC236}">
                <a16:creationId xmlns:a16="http://schemas.microsoft.com/office/drawing/2014/main" id="{1434E581-EF0A-42F8-0436-AF47C2A21183}"/>
              </a:ext>
            </a:extLst>
          </p:cNvPr>
          <p:cNvSpPr>
            <a:spLocks noGrp="1" noChangeAspect="1"/>
          </p:cNvSpPr>
          <p:nvPr>
            <p:ph type="pic" sz="quarter" idx="16"/>
          </p:nvPr>
        </p:nvSpPr>
        <p:spPr>
          <a:xfrm>
            <a:off x="6984000" y="1188000"/>
            <a:ext cx="5208000" cy="5670000"/>
          </a:xfrm>
          <a:custGeom>
            <a:avLst/>
            <a:gdLst>
              <a:gd name="connsiteX0" fmla="*/ 3204000 w 5208000"/>
              <a:gd name="connsiteY0" fmla="*/ 0 h 5670000"/>
              <a:gd name="connsiteX1" fmla="*/ 4995387 w 5208000"/>
              <a:gd name="connsiteY1" fmla="*/ 547193 h 5670000"/>
              <a:gd name="connsiteX2" fmla="*/ 5208000 w 5208000"/>
              <a:gd name="connsiteY2" fmla="*/ 706182 h 5670000"/>
              <a:gd name="connsiteX3" fmla="*/ 5208000 w 5208000"/>
              <a:gd name="connsiteY3" fmla="*/ 5670000 h 5670000"/>
              <a:gd name="connsiteX4" fmla="*/ 1158959 w 5208000"/>
              <a:gd name="connsiteY4" fmla="*/ 5670000 h 5670000"/>
              <a:gd name="connsiteX5" fmla="*/ 938430 w 5208000"/>
              <a:gd name="connsiteY5" fmla="*/ 5469570 h 5670000"/>
              <a:gd name="connsiteX6" fmla="*/ 0 w 5208000"/>
              <a:gd name="connsiteY6" fmla="*/ 3204000 h 5670000"/>
              <a:gd name="connsiteX7" fmla="*/ 3204000 w 5208000"/>
              <a:gd name="connsiteY7" fmla="*/ 0 h 567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8000" h="5670000">
                <a:moveTo>
                  <a:pt x="3204000" y="0"/>
                </a:moveTo>
                <a:cubicBezTo>
                  <a:pt x="3867570" y="0"/>
                  <a:pt x="4484025" y="201724"/>
                  <a:pt x="4995387" y="547193"/>
                </a:cubicBezTo>
                <a:lnTo>
                  <a:pt x="5208000" y="706182"/>
                </a:lnTo>
                <a:lnTo>
                  <a:pt x="5208000" y="5670000"/>
                </a:lnTo>
                <a:lnTo>
                  <a:pt x="1158959" y="5670000"/>
                </a:lnTo>
                <a:lnTo>
                  <a:pt x="938430" y="5469570"/>
                </a:lnTo>
                <a:cubicBezTo>
                  <a:pt x="358620" y="4889760"/>
                  <a:pt x="0" y="4088760"/>
                  <a:pt x="0" y="3204000"/>
                </a:cubicBezTo>
                <a:cubicBezTo>
                  <a:pt x="0" y="1434480"/>
                  <a:pt x="1434480" y="0"/>
                  <a:pt x="3204000" y="0"/>
                </a:cubicBezTo>
                <a:close/>
              </a:path>
            </a:pathLst>
          </a:custGeom>
          <a:noFill/>
        </p:spPr>
        <p:txBody>
          <a:bodyPr wrap="square" anchor="ctr">
            <a:noAutofit/>
          </a:bodyPr>
          <a:lstStyle>
            <a:lvl1pPr algn="ctr">
              <a:defRPr/>
            </a:lvl1pPr>
          </a:lstStyle>
          <a:p>
            <a:r>
              <a:rPr lang="de-DE" dirty="0"/>
              <a:t>Bild durch Klicken auf Symbol hinzufügen</a:t>
            </a:r>
          </a:p>
        </p:txBody>
      </p:sp>
      <p:sp>
        <p:nvSpPr>
          <p:cNvPr id="48" name="subhead">
            <a:extLst>
              <a:ext uri="{FF2B5EF4-FFF2-40B4-BE49-F238E27FC236}">
                <a16:creationId xmlns:a16="http://schemas.microsoft.com/office/drawing/2014/main" id="{0077CA06-319C-1757-577C-479DBCF8CC1A}"/>
              </a:ext>
            </a:extLst>
          </p:cNvPr>
          <p:cNvSpPr>
            <a:spLocks noGrp="1"/>
          </p:cNvSpPr>
          <p:nvPr>
            <p:ph type="body" idx="1"/>
          </p:nvPr>
        </p:nvSpPr>
        <p:spPr>
          <a:xfrm>
            <a:off x="540000" y="3960000"/>
            <a:ext cx="6120000" cy="2025850"/>
          </a:xfrm>
          <a:noFill/>
        </p:spPr>
        <p:txBody>
          <a:bodyPr vert="horz" lIns="0" tIns="0" rIns="0" bIns="0" rtlCol="0">
            <a:noAutofit/>
          </a:bodyPr>
          <a:lstStyle>
            <a:lvl1pPr>
              <a:lnSpc>
                <a:spcPct val="100000"/>
              </a:lnSpc>
              <a:defRPr lang="en-US" sz="2000" i="0" dirty="0" smtClean="0">
                <a:solidFill>
                  <a:schemeClr val="tx1"/>
                </a:solidFill>
                <a:latin typeface="Segoe UI Semilight" panose="020B0402040204020203" pitchFamily="34" charset="0"/>
                <a:cs typeface="Segoe UI Semilight" panose="020B0402040204020203" pitchFamily="34" charset="0"/>
              </a:defRPr>
            </a:lvl1pPr>
          </a:lstStyle>
          <a:p>
            <a:pPr lvl="0">
              <a:lnSpc>
                <a:spcPct val="100000"/>
              </a:lnSpc>
            </a:pPr>
            <a:r>
              <a:rPr lang="de-DE"/>
              <a:t>Mastertextformat bearbeiten</a:t>
            </a:r>
          </a:p>
        </p:txBody>
      </p:sp>
      <p:sp>
        <p:nvSpPr>
          <p:cNvPr id="7" name="divider title">
            <a:extLst>
              <a:ext uri="{FF2B5EF4-FFF2-40B4-BE49-F238E27FC236}">
                <a16:creationId xmlns:a16="http://schemas.microsoft.com/office/drawing/2014/main" id="{7027E245-FD12-05E9-6D4F-9152F88853BA}"/>
              </a:ext>
            </a:extLst>
          </p:cNvPr>
          <p:cNvSpPr>
            <a:spLocks noGrp="1"/>
          </p:cNvSpPr>
          <p:nvPr>
            <p:ph type="body" idx="13" hasCustomPrompt="1"/>
          </p:nvPr>
        </p:nvSpPr>
        <p:spPr>
          <a:xfrm>
            <a:off x="539999" y="1476000"/>
            <a:ext cx="6120000" cy="2304000"/>
          </a:xfrm>
        </p:spPr>
        <p:txBody>
          <a:bodyPr anchor="b"/>
          <a:lstStyle>
            <a:lvl1pPr marL="0" indent="0">
              <a:lnSpc>
                <a:spcPts val="4000"/>
              </a:lnSpc>
              <a:spcBef>
                <a:spcPts val="0"/>
              </a:spcBef>
              <a:spcAft>
                <a:spcPts val="0"/>
              </a:spcAft>
              <a:buNone/>
              <a:defRPr lang="en-US" sz="3600" b="0" kern="1200" spc="0" baseline="0" smtClean="0">
                <a:solidFill>
                  <a:schemeClr val="tx1"/>
                </a:solidFill>
                <a:latin typeface="+mj-lt"/>
                <a:ea typeface="Segoe UI Black" panose="020B0A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t>
            </a:r>
            <a:r>
              <a:rPr lang="en-US"/>
              <a:t>edit </a:t>
            </a:r>
            <a:br>
              <a:rPr lang="en-US"/>
            </a:br>
            <a:r>
              <a:rPr lang="en-US"/>
              <a:t>Master </a:t>
            </a:r>
            <a:r>
              <a:rPr lang="en-US" dirty="0"/>
              <a:t>text styles</a:t>
            </a:r>
          </a:p>
        </p:txBody>
      </p:sp>
    </p:spTree>
    <p:extLst>
      <p:ext uri="{BB962C8B-B14F-4D97-AF65-F5344CB8AC3E}">
        <p14:creationId xmlns:p14="http://schemas.microsoft.com/office/powerpoint/2010/main" val="426522646"/>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  046 : agenda">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ADC9BB8-5C94-93DF-D1D1-439A9686E77E}"/>
              </a:ext>
            </a:extLst>
          </p:cNvPr>
          <p:cNvGraphicFramePr>
            <a:graphicFrameLocks noChangeAspect="1"/>
          </p:cNvGraphicFramePr>
          <p:nvPr>
            <p:custDataLst>
              <p:tags r:id="rId1"/>
            </p:custDataLst>
            <p:extLst>
              <p:ext uri="{D42A27DB-BD31-4B8C-83A1-F6EECF244321}">
                <p14:modId xmlns:p14="http://schemas.microsoft.com/office/powerpoint/2010/main" val="36614359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Object 7" hidden="1">
                        <a:extLst>
                          <a:ext uri="{FF2B5EF4-FFF2-40B4-BE49-F238E27FC236}">
                            <a16:creationId xmlns:a16="http://schemas.microsoft.com/office/drawing/2014/main" id="{9ADC9BB8-5C94-93DF-D1D1-439A9686E7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hape">
            <a:extLst>
              <a:ext uri="{FF2B5EF4-FFF2-40B4-BE49-F238E27FC236}">
                <a16:creationId xmlns:a16="http://schemas.microsoft.com/office/drawing/2014/main" id="{49B57F66-1E25-BEF2-2840-BC348302B416}"/>
              </a:ext>
            </a:extLst>
          </p:cNvPr>
          <p:cNvSpPr/>
          <p:nvPr/>
        </p:nvSpPr>
        <p:spPr>
          <a:xfrm>
            <a:off x="8023859" y="0"/>
            <a:ext cx="4168140" cy="6858000"/>
          </a:xfrm>
          <a:custGeom>
            <a:avLst/>
            <a:gdLst>
              <a:gd name="connsiteX0" fmla="*/ 2955290 w 4168140"/>
              <a:gd name="connsiteY0" fmla="*/ 6858000 h 6858000"/>
              <a:gd name="connsiteX1" fmla="*/ 1841500 w 4168140"/>
              <a:gd name="connsiteY1" fmla="*/ 3779520 h 6858000"/>
              <a:gd name="connsiteX2" fmla="*/ 1841500 w 4168140"/>
              <a:gd name="connsiteY2" fmla="*/ 3779520 h 6858000"/>
              <a:gd name="connsiteX3" fmla="*/ 990600 w 4168140"/>
              <a:gd name="connsiteY3" fmla="*/ 1487170 h 6858000"/>
              <a:gd name="connsiteX4" fmla="*/ 0 w 4168140"/>
              <a:gd name="connsiteY4" fmla="*/ 0 h 6858000"/>
              <a:gd name="connsiteX5" fmla="*/ 4168140 w 4168140"/>
              <a:gd name="connsiteY5" fmla="*/ 0 h 6858000"/>
              <a:gd name="connsiteX6" fmla="*/ 4168140 w 4168140"/>
              <a:gd name="connsiteY6" fmla="*/ 6858000 h 6858000"/>
              <a:gd name="connsiteX7" fmla="*/ 2955290 w 416814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8140" h="6858000">
                <a:moveTo>
                  <a:pt x="2955290" y="6858000"/>
                </a:moveTo>
                <a:cubicBezTo>
                  <a:pt x="2167890" y="6076950"/>
                  <a:pt x="1727200" y="4963160"/>
                  <a:pt x="1841500" y="3779520"/>
                </a:cubicBezTo>
                <a:lnTo>
                  <a:pt x="1841500" y="3779520"/>
                </a:lnTo>
                <a:cubicBezTo>
                  <a:pt x="1991360" y="2218690"/>
                  <a:pt x="1736090" y="1946910"/>
                  <a:pt x="990600" y="1487170"/>
                </a:cubicBezTo>
                <a:cubicBezTo>
                  <a:pt x="464820" y="1163320"/>
                  <a:pt x="96520" y="619760"/>
                  <a:pt x="0" y="0"/>
                </a:cubicBezTo>
                <a:lnTo>
                  <a:pt x="4168140" y="0"/>
                </a:lnTo>
                <a:lnTo>
                  <a:pt x="4168140" y="6858000"/>
                </a:lnTo>
                <a:lnTo>
                  <a:pt x="2955290" y="6858000"/>
                </a:lnTo>
                <a:close/>
              </a:path>
            </a:pathLst>
          </a:custGeom>
          <a:gradFill>
            <a:gsLst>
              <a:gs pos="0">
                <a:srgbClr val="FF4B4B"/>
              </a:gs>
              <a:gs pos="100000">
                <a:srgbClr val="FF744F"/>
              </a:gs>
            </a:gsLst>
            <a:lin ang="18900000" scaled="1"/>
          </a:gradFill>
          <a:ln w="12700" cap="flat">
            <a:noFill/>
            <a:prstDash val="solid"/>
            <a:miter/>
          </a:ln>
        </p:spPr>
        <p:txBody>
          <a:bodyPr rtlCol="0" anchor="ctr"/>
          <a:lstStyle/>
          <a:p>
            <a:endParaRPr lang="en-DE"/>
          </a:p>
        </p:txBody>
      </p:sp>
      <p:sp>
        <p:nvSpPr>
          <p:cNvPr id="14" name="slide number">
            <a:extLst>
              <a:ext uri="{FF2B5EF4-FFF2-40B4-BE49-F238E27FC236}">
                <a16:creationId xmlns:a16="http://schemas.microsoft.com/office/drawing/2014/main" id="{133DE3DD-35F4-0544-EA20-8DFF76354200}"/>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5" name="footer">
            <a:extLst>
              <a:ext uri="{FF2B5EF4-FFF2-40B4-BE49-F238E27FC236}">
                <a16:creationId xmlns:a16="http://schemas.microsoft.com/office/drawing/2014/main" id="{26C97F54-C050-02E2-007C-884C1343F656}"/>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6" name="date">
            <a:extLst>
              <a:ext uri="{FF2B5EF4-FFF2-40B4-BE49-F238E27FC236}">
                <a16:creationId xmlns:a16="http://schemas.microsoft.com/office/drawing/2014/main" id="{BF5DF564-1583-214B-1FF2-64660F623A53}"/>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7" name="text">
            <a:extLst>
              <a:ext uri="{FF2B5EF4-FFF2-40B4-BE49-F238E27FC236}">
                <a16:creationId xmlns:a16="http://schemas.microsoft.com/office/drawing/2014/main" id="{97E6113D-8276-DBCB-BE23-99275743B1F6}"/>
              </a:ext>
            </a:extLst>
          </p:cNvPr>
          <p:cNvSpPr>
            <a:spLocks noGrp="1"/>
          </p:cNvSpPr>
          <p:nvPr>
            <p:ph type="body" sz="quarter" idx="14"/>
          </p:nvPr>
        </p:nvSpPr>
        <p:spPr>
          <a:xfrm>
            <a:off x="1979999" y="2545091"/>
            <a:ext cx="6840000" cy="3600000"/>
          </a:xfrm>
        </p:spPr>
        <p:txBody>
          <a:bodyPr/>
          <a:lstStyle>
            <a:lvl1pPr>
              <a:lnSpc>
                <a:spcPts val="1800"/>
              </a:lnSpc>
              <a:spcBef>
                <a:spcPts val="600"/>
              </a:spcBef>
              <a:spcAft>
                <a:spcPts val="600"/>
              </a:spcAft>
              <a:tabLst>
                <a:tab pos="355600" algn="l"/>
              </a:tabLst>
              <a:defRPr>
                <a:latin typeface="Segoe UI Light" panose="020B0502040204020203" pitchFamily="34" charset="0"/>
                <a:cs typeface="Segoe UI Light" panose="020B0502040204020203" pitchFamily="34" charset="0"/>
              </a:defRPr>
            </a:lvl1pPr>
            <a:lvl2pPr marL="0" indent="0">
              <a:lnSpc>
                <a:spcPts val="1800"/>
              </a:lnSpc>
              <a:spcBef>
                <a:spcPts val="600"/>
              </a:spcBef>
              <a:spcAft>
                <a:spcPts val="600"/>
              </a:spcAft>
              <a:buNone/>
              <a:tabLst>
                <a:tab pos="355600" algn="l"/>
              </a:tabLst>
              <a:defRPr spc="40" baseline="0">
                <a:latin typeface="Segoe UI Semibold" panose="020B0702040204020203" pitchFamily="34" charset="0"/>
                <a:cs typeface="Segoe UI Semibold" panose="020B0702040204020203" pitchFamily="34" charset="0"/>
              </a:defRPr>
            </a:lvl2pPr>
            <a:lvl3pPr marL="0" indent="0">
              <a:lnSpc>
                <a:spcPts val="1800"/>
              </a:lnSpc>
              <a:spcBef>
                <a:spcPts val="600"/>
              </a:spcBef>
              <a:spcAft>
                <a:spcPts val="600"/>
              </a:spcAft>
              <a:buNone/>
              <a:tabLst>
                <a:tab pos="355600" algn="l"/>
              </a:tabLst>
              <a:defRPr sz="1600">
                <a:solidFill>
                  <a:schemeClr val="accent1"/>
                </a:solidFill>
              </a:defRPr>
            </a:lvl3pPr>
            <a:lvl4pPr marL="0" indent="0">
              <a:lnSpc>
                <a:spcPts val="1800"/>
              </a:lnSpc>
              <a:spcBef>
                <a:spcPts val="600"/>
              </a:spcBef>
              <a:spcAft>
                <a:spcPts val="600"/>
              </a:spcAft>
              <a:buFontTx/>
              <a:buNone/>
              <a:tabLst>
                <a:tab pos="355600" algn="l"/>
              </a:tabLst>
              <a:defRPr cap="all" spc="100" baseline="0">
                <a:solidFill>
                  <a:schemeClr val="tx1"/>
                </a:solidFill>
                <a:latin typeface="Segoe UI Semibold" panose="020B0702040204020203" pitchFamily="34" charset="0"/>
                <a:cs typeface="Segoe UI Semibold" panose="020B0702040204020203" pitchFamily="34" charset="0"/>
              </a:defRPr>
            </a:lvl4pPr>
            <a:lvl5pPr>
              <a:lnSpc>
                <a:spcPts val="1800"/>
              </a:lnSpc>
              <a:spcBef>
                <a:spcPts val="600"/>
              </a:spcBef>
              <a:spcAft>
                <a:spcPts val="600"/>
              </a:spcAft>
              <a:tabLst>
                <a:tab pos="355600" algn="l"/>
              </a:tabLst>
              <a:defRPr>
                <a:solidFill>
                  <a:srgbClr val="FF4B4B"/>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0" name="title">
            <a:extLst>
              <a:ext uri="{FF2B5EF4-FFF2-40B4-BE49-F238E27FC236}">
                <a16:creationId xmlns:a16="http://schemas.microsoft.com/office/drawing/2014/main" id="{8AB546F2-9484-3FC2-840F-D7D025E677F4}"/>
              </a:ext>
            </a:extLst>
          </p:cNvPr>
          <p:cNvSpPr>
            <a:spLocks noGrp="1"/>
          </p:cNvSpPr>
          <p:nvPr>
            <p:ph type="title" hasCustomPrompt="1"/>
          </p:nvPr>
        </p:nvSpPr>
        <p:spPr>
          <a:xfrm>
            <a:off x="1979999" y="1476000"/>
            <a:ext cx="6840000" cy="468000"/>
          </a:xfrm>
        </p:spPr>
        <p:txBody>
          <a:bodyPr vert="horz" lIns="0" tIns="0" rIns="0" bIns="0" rtlCol="0" anchor="b">
            <a:noAutofit/>
          </a:bodyPr>
          <a:lstStyle>
            <a:lvl1pPr>
              <a:defRPr lang="en-US" sz="3600" dirty="0">
                <a:solidFill>
                  <a:schemeClr val="tx1"/>
                </a:solidFill>
                <a:latin typeface="+mj-lt"/>
                <a:ea typeface="Calibri" panose="020F0502020204030204" pitchFamily="34" charset="0"/>
                <a:cs typeface="Segoe UI Semibold" panose="020B0502040204020203" pitchFamily="34" charset="0"/>
              </a:defRPr>
            </a:lvl1pPr>
          </a:lstStyle>
          <a:p>
            <a:pPr lvl="0">
              <a:lnSpc>
                <a:spcPts val="4000"/>
              </a:lnSpc>
            </a:pPr>
            <a:r>
              <a:rPr lang="en-US" dirty="0"/>
              <a:t>Agenda</a:t>
            </a:r>
          </a:p>
        </p:txBody>
      </p:sp>
    </p:spTree>
    <p:extLst>
      <p:ext uri="{BB962C8B-B14F-4D97-AF65-F5344CB8AC3E}">
        <p14:creationId xmlns:p14="http://schemas.microsoft.com/office/powerpoint/2010/main" val="2778653888"/>
      </p:ext>
    </p:extLst>
  </p:cSld>
  <p:clrMapOvr>
    <a:masterClrMapping/>
  </p:clrMapOvr>
  <p:extLst>
    <p:ext uri="{DCECCB84-F9BA-43D5-87BE-67443E8EF086}">
      <p15:sldGuideLst xmlns:p15="http://schemas.microsoft.com/office/powerpoint/2012/main">
        <p15:guide id="1" pos="123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  047 : agenda : picture placeholder">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ADC9BB8-5C94-93DF-D1D1-439A9686E77E}"/>
              </a:ext>
            </a:extLst>
          </p:cNvPr>
          <p:cNvGraphicFramePr>
            <a:graphicFrameLocks noChangeAspect="1"/>
          </p:cNvGraphicFramePr>
          <p:nvPr>
            <p:custDataLst>
              <p:tags r:id="rId1"/>
            </p:custDataLst>
            <p:extLst>
              <p:ext uri="{D42A27DB-BD31-4B8C-83A1-F6EECF244321}">
                <p14:modId xmlns:p14="http://schemas.microsoft.com/office/powerpoint/2010/main" val="32029455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Object 7" hidden="1">
                        <a:extLst>
                          <a:ext uri="{FF2B5EF4-FFF2-40B4-BE49-F238E27FC236}">
                            <a16:creationId xmlns:a16="http://schemas.microsoft.com/office/drawing/2014/main" id="{9ADC9BB8-5C94-93DF-D1D1-439A9686E7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shape">
            <a:extLst>
              <a:ext uri="{FF2B5EF4-FFF2-40B4-BE49-F238E27FC236}">
                <a16:creationId xmlns:a16="http://schemas.microsoft.com/office/drawing/2014/main" id="{6B444FF9-115C-9C62-5C32-301544072D6A}"/>
              </a:ext>
            </a:extLst>
          </p:cNvPr>
          <p:cNvSpPr/>
          <p:nvPr/>
        </p:nvSpPr>
        <p:spPr>
          <a:xfrm>
            <a:off x="8123268" y="0"/>
            <a:ext cx="4068731" cy="6858000"/>
          </a:xfrm>
          <a:custGeom>
            <a:avLst/>
            <a:gdLst>
              <a:gd name="connsiteX0" fmla="*/ 4068732 w 4068731"/>
              <a:gd name="connsiteY0" fmla="*/ 0 h 6858000"/>
              <a:gd name="connsiteX1" fmla="*/ 2749202 w 4068731"/>
              <a:gd name="connsiteY1" fmla="*/ 0 h 6858000"/>
              <a:gd name="connsiteX2" fmla="*/ 1453802 w 4068731"/>
              <a:gd name="connsiteY2" fmla="*/ 2786380 h 6858000"/>
              <a:gd name="connsiteX3" fmla="*/ 8542 w 4068731"/>
              <a:gd name="connsiteY3" fmla="*/ 4671060 h 6858000"/>
              <a:gd name="connsiteX4" fmla="*/ 1255682 w 4068731"/>
              <a:gd name="connsiteY4" fmla="*/ 6858000 h 6858000"/>
              <a:gd name="connsiteX5" fmla="*/ 4068732 w 4068731"/>
              <a:gd name="connsiteY5" fmla="*/ 6858000 h 6858000"/>
              <a:gd name="connsiteX6" fmla="*/ 4068732 w 406873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8731" h="6858000">
                <a:moveTo>
                  <a:pt x="4068732" y="0"/>
                </a:moveTo>
                <a:lnTo>
                  <a:pt x="2749202" y="0"/>
                </a:lnTo>
                <a:cubicBezTo>
                  <a:pt x="3295302" y="1083310"/>
                  <a:pt x="3080672" y="2165350"/>
                  <a:pt x="1453802" y="2786380"/>
                </a:cubicBezTo>
                <a:cubicBezTo>
                  <a:pt x="672752" y="3072130"/>
                  <a:pt x="86012" y="3787140"/>
                  <a:pt x="8542" y="4671060"/>
                </a:cubicBezTo>
                <a:cubicBezTo>
                  <a:pt x="-74008" y="5614670"/>
                  <a:pt x="449232" y="6471920"/>
                  <a:pt x="1255682" y="6858000"/>
                </a:cubicBezTo>
                <a:lnTo>
                  <a:pt x="4068732" y="6858000"/>
                </a:lnTo>
                <a:lnTo>
                  <a:pt x="4068732" y="0"/>
                </a:lnTo>
                <a:close/>
              </a:path>
            </a:pathLst>
          </a:custGeom>
          <a:gradFill>
            <a:gsLst>
              <a:gs pos="0">
                <a:srgbClr val="FF4B4B"/>
              </a:gs>
              <a:gs pos="100000">
                <a:srgbClr val="FF744F"/>
              </a:gs>
            </a:gsLst>
            <a:lin ang="18900000" scaled="1"/>
          </a:gradFill>
          <a:ln w="12700" cap="flat">
            <a:noFill/>
            <a:prstDash val="solid"/>
            <a:miter/>
          </a:ln>
        </p:spPr>
        <p:txBody>
          <a:bodyPr rtlCol="0" anchor="ctr"/>
          <a:lstStyle/>
          <a:p>
            <a:endParaRPr lang="en-DE"/>
          </a:p>
        </p:txBody>
      </p:sp>
      <p:sp>
        <p:nvSpPr>
          <p:cNvPr id="15" name="slide number">
            <a:extLst>
              <a:ext uri="{FF2B5EF4-FFF2-40B4-BE49-F238E27FC236}">
                <a16:creationId xmlns:a16="http://schemas.microsoft.com/office/drawing/2014/main" id="{39AAC393-1463-1EC1-A82F-F996DE84D3DF}"/>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6" name="footer">
            <a:extLst>
              <a:ext uri="{FF2B5EF4-FFF2-40B4-BE49-F238E27FC236}">
                <a16:creationId xmlns:a16="http://schemas.microsoft.com/office/drawing/2014/main" id="{04FEFFCF-D04D-6B27-6B35-E98D792BAFA9}"/>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7" name="date">
            <a:extLst>
              <a:ext uri="{FF2B5EF4-FFF2-40B4-BE49-F238E27FC236}">
                <a16:creationId xmlns:a16="http://schemas.microsoft.com/office/drawing/2014/main" id="{02DD2C31-BDC2-85A3-B24D-5CBC4747A8FA}"/>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88" name="picture">
            <a:extLst>
              <a:ext uri="{FF2B5EF4-FFF2-40B4-BE49-F238E27FC236}">
                <a16:creationId xmlns:a16="http://schemas.microsoft.com/office/drawing/2014/main" id="{CCDA154D-FA0F-7258-D1D3-FF4ACED7D2CB}"/>
              </a:ext>
            </a:extLst>
          </p:cNvPr>
          <p:cNvSpPr>
            <a:spLocks noGrp="1" noChangeAspect="1"/>
          </p:cNvSpPr>
          <p:nvPr>
            <p:ph type="pic" sz="quarter" idx="16"/>
          </p:nvPr>
        </p:nvSpPr>
        <p:spPr>
          <a:xfrm>
            <a:off x="7331943" y="874713"/>
            <a:ext cx="3960000" cy="3960000"/>
          </a:xfrm>
          <a:prstGeom prst="flowChartConnector">
            <a:avLst/>
          </a:prstGeom>
          <a:noFill/>
        </p:spPr>
        <p:txBody>
          <a:bodyPr anchor="ctr"/>
          <a:lstStyle>
            <a:lvl1pPr algn="ctr">
              <a:defRPr/>
            </a:lvl1pPr>
          </a:lstStyle>
          <a:p>
            <a:r>
              <a:rPr lang="de-DE" dirty="0"/>
              <a:t>Bild durch Klicken auf Symbol hinzufügen</a:t>
            </a:r>
          </a:p>
        </p:txBody>
      </p:sp>
      <p:sp>
        <p:nvSpPr>
          <p:cNvPr id="3" name="text">
            <a:extLst>
              <a:ext uri="{FF2B5EF4-FFF2-40B4-BE49-F238E27FC236}">
                <a16:creationId xmlns:a16="http://schemas.microsoft.com/office/drawing/2014/main" id="{1E2B67AC-FFA9-F8F8-FF22-3F6E55E16AD7}"/>
              </a:ext>
            </a:extLst>
          </p:cNvPr>
          <p:cNvSpPr>
            <a:spLocks noGrp="1"/>
          </p:cNvSpPr>
          <p:nvPr>
            <p:ph type="body" sz="quarter" idx="14"/>
          </p:nvPr>
        </p:nvSpPr>
        <p:spPr>
          <a:xfrm>
            <a:off x="1979999" y="2545091"/>
            <a:ext cx="5040000" cy="3600000"/>
          </a:xfrm>
        </p:spPr>
        <p:txBody>
          <a:bodyPr/>
          <a:lstStyle>
            <a:lvl1pPr>
              <a:lnSpc>
                <a:spcPts val="1800"/>
              </a:lnSpc>
              <a:spcBef>
                <a:spcPts val="600"/>
              </a:spcBef>
              <a:spcAft>
                <a:spcPts val="600"/>
              </a:spcAft>
              <a:tabLst>
                <a:tab pos="355600" algn="l"/>
              </a:tabLst>
              <a:defRPr>
                <a:latin typeface="Segoe UI Light" panose="020B0502040204020203" pitchFamily="34" charset="0"/>
                <a:cs typeface="Segoe UI Light" panose="020B0502040204020203" pitchFamily="34" charset="0"/>
              </a:defRPr>
            </a:lvl1pPr>
            <a:lvl2pPr marL="0" indent="0">
              <a:lnSpc>
                <a:spcPts val="1800"/>
              </a:lnSpc>
              <a:spcBef>
                <a:spcPts val="600"/>
              </a:spcBef>
              <a:spcAft>
                <a:spcPts val="600"/>
              </a:spcAft>
              <a:buNone/>
              <a:tabLst>
                <a:tab pos="355600" algn="l"/>
              </a:tabLst>
              <a:defRPr spc="40" baseline="0">
                <a:latin typeface="Segoe UI Semibold" panose="020B0702040204020203" pitchFamily="34" charset="0"/>
                <a:cs typeface="Segoe UI Semibold" panose="020B0702040204020203" pitchFamily="34" charset="0"/>
              </a:defRPr>
            </a:lvl2pPr>
            <a:lvl3pPr marL="0" indent="0">
              <a:lnSpc>
                <a:spcPts val="1800"/>
              </a:lnSpc>
              <a:spcBef>
                <a:spcPts val="600"/>
              </a:spcBef>
              <a:spcAft>
                <a:spcPts val="600"/>
              </a:spcAft>
              <a:buNone/>
              <a:tabLst>
                <a:tab pos="355600" algn="l"/>
              </a:tabLst>
              <a:defRPr sz="1600">
                <a:solidFill>
                  <a:schemeClr val="accent1"/>
                </a:solidFill>
              </a:defRPr>
            </a:lvl3pPr>
            <a:lvl4pPr marL="0" indent="0">
              <a:lnSpc>
                <a:spcPts val="1800"/>
              </a:lnSpc>
              <a:spcBef>
                <a:spcPts val="600"/>
              </a:spcBef>
              <a:spcAft>
                <a:spcPts val="600"/>
              </a:spcAft>
              <a:buFontTx/>
              <a:buNone/>
              <a:tabLst>
                <a:tab pos="355600" algn="l"/>
              </a:tabLst>
              <a:defRPr cap="all" spc="100" baseline="0">
                <a:solidFill>
                  <a:schemeClr val="tx1"/>
                </a:solidFill>
                <a:latin typeface="Segoe UI Semibold" panose="020B0702040204020203" pitchFamily="34" charset="0"/>
                <a:cs typeface="Segoe UI Semibold" panose="020B0702040204020203" pitchFamily="34" charset="0"/>
              </a:defRPr>
            </a:lvl4pPr>
            <a:lvl5pPr>
              <a:lnSpc>
                <a:spcPts val="1800"/>
              </a:lnSpc>
              <a:spcBef>
                <a:spcPts val="600"/>
              </a:spcBef>
              <a:spcAft>
                <a:spcPts val="600"/>
              </a:spcAft>
              <a:tabLst>
                <a:tab pos="355600" algn="l"/>
              </a:tabLst>
              <a:defRPr>
                <a:solidFill>
                  <a:srgbClr val="FF4B4B"/>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 name="title">
            <a:extLst>
              <a:ext uri="{FF2B5EF4-FFF2-40B4-BE49-F238E27FC236}">
                <a16:creationId xmlns:a16="http://schemas.microsoft.com/office/drawing/2014/main" id="{AC88E0FE-794B-A3A2-B2FE-AEC80F80F12B}"/>
              </a:ext>
            </a:extLst>
          </p:cNvPr>
          <p:cNvSpPr>
            <a:spLocks noGrp="1"/>
          </p:cNvSpPr>
          <p:nvPr>
            <p:ph type="title" hasCustomPrompt="1"/>
          </p:nvPr>
        </p:nvSpPr>
        <p:spPr>
          <a:xfrm>
            <a:off x="1979999" y="1476000"/>
            <a:ext cx="5040000" cy="468000"/>
          </a:xfrm>
        </p:spPr>
        <p:txBody>
          <a:bodyPr vert="horz" lIns="0" tIns="0" rIns="0" bIns="0" rtlCol="0" anchor="b">
            <a:noAutofit/>
          </a:bodyPr>
          <a:lstStyle>
            <a:lvl1pPr>
              <a:defRPr lang="en-US" sz="3600" dirty="0">
                <a:ea typeface="Calibri" panose="020F0502020204030204" pitchFamily="34" charset="0"/>
                <a:cs typeface="Segoe UI Semibold" panose="020B0502040204020203" pitchFamily="34" charset="0"/>
              </a:defRPr>
            </a:lvl1pPr>
          </a:lstStyle>
          <a:p>
            <a:pPr lvl="0">
              <a:lnSpc>
                <a:spcPts val="4000"/>
              </a:lnSpc>
            </a:pPr>
            <a:r>
              <a:rPr lang="en-US" dirty="0"/>
              <a:t>Agenda</a:t>
            </a:r>
          </a:p>
        </p:txBody>
      </p:sp>
    </p:spTree>
    <p:extLst>
      <p:ext uri="{BB962C8B-B14F-4D97-AF65-F5344CB8AC3E}">
        <p14:creationId xmlns:p14="http://schemas.microsoft.com/office/powerpoint/2010/main" val="1541484639"/>
      </p:ext>
    </p:extLst>
  </p:cSld>
  <p:clrMapOvr>
    <a:masterClrMapping/>
  </p:clrMapOvr>
  <p:extLst>
    <p:ext uri="{DCECCB84-F9BA-43D5-87BE-67443E8EF086}">
      <p15:sldGuideLst xmlns:p15="http://schemas.microsoft.com/office/powerpoint/2012/main">
        <p15:guide id="1" pos="123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  004 : 4 content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42445653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slide number">
            <a:extLst>
              <a:ext uri="{FF2B5EF4-FFF2-40B4-BE49-F238E27FC236}">
                <a16:creationId xmlns:a16="http://schemas.microsoft.com/office/drawing/2014/main" id="{7587F319-9817-5E8C-3267-E8B5F5655F9A}"/>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3" name="footer">
            <a:extLst>
              <a:ext uri="{FF2B5EF4-FFF2-40B4-BE49-F238E27FC236}">
                <a16:creationId xmlns:a16="http://schemas.microsoft.com/office/drawing/2014/main" id="{F5CDEDD9-5767-BF78-73FE-C497E4578386}"/>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4" name="date">
            <a:extLst>
              <a:ext uri="{FF2B5EF4-FFF2-40B4-BE49-F238E27FC236}">
                <a16:creationId xmlns:a16="http://schemas.microsoft.com/office/drawing/2014/main" id="{184078D7-3AA4-7E7A-E9A2-747978251287}"/>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6" name="content 4">
            <a:extLst>
              <a:ext uri="{FF2B5EF4-FFF2-40B4-BE49-F238E27FC236}">
                <a16:creationId xmlns:a16="http://schemas.microsoft.com/office/drawing/2014/main" id="{B5886103-0D8E-5D01-3B87-1FDDA2E05BE4}"/>
              </a:ext>
            </a:extLst>
          </p:cNvPr>
          <p:cNvSpPr>
            <a:spLocks noGrp="1"/>
          </p:cNvSpPr>
          <p:nvPr>
            <p:ph sz="quarter" idx="25"/>
          </p:nvPr>
        </p:nvSpPr>
        <p:spPr>
          <a:xfrm>
            <a:off x="9046863" y="1476000"/>
            <a:ext cx="2592000" cy="4680000"/>
          </a:xfrm>
          <a:prstGeom prst="rect">
            <a:avLst/>
          </a:prstGeo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vl6pPr>
              <a:defRPr lang="en-US" dirty="0"/>
            </a:lvl6pPr>
            <a:lvl7pPr>
              <a:defRPr lang="en-US" dirty="0"/>
            </a:lvl7pPr>
            <a:lvl8pPr>
              <a:defRPr lang="en-US" dirty="0"/>
            </a:lvl8pPr>
            <a:lvl9pPr>
              <a:defRPr lang="en-US"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3">
            <a:extLst>
              <a:ext uri="{FF2B5EF4-FFF2-40B4-BE49-F238E27FC236}">
                <a16:creationId xmlns:a16="http://schemas.microsoft.com/office/drawing/2014/main" id="{0F189F99-D754-4356-5E4B-0F553CC9C353}"/>
              </a:ext>
            </a:extLst>
          </p:cNvPr>
          <p:cNvSpPr>
            <a:spLocks noGrp="1"/>
          </p:cNvSpPr>
          <p:nvPr>
            <p:ph sz="quarter" idx="24"/>
          </p:nvPr>
        </p:nvSpPr>
        <p:spPr>
          <a:xfrm>
            <a:off x="6211242" y="1476000"/>
            <a:ext cx="2592000" cy="4680000"/>
          </a:xfrm>
          <a:prstGeom prst="rect">
            <a:avLst/>
          </a:prstGeo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vl6pPr>
              <a:defRPr lang="en-US" dirty="0"/>
            </a:lvl6pPr>
            <a:lvl7pPr>
              <a:defRPr lang="en-US" dirty="0"/>
            </a:lvl7pPr>
            <a:lvl8pPr>
              <a:defRPr lang="en-US" dirty="0"/>
            </a:lvl8pPr>
            <a:lvl9pPr>
              <a:defRPr lang="en-US"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 name="content 2">
            <a:extLst>
              <a:ext uri="{FF2B5EF4-FFF2-40B4-BE49-F238E27FC236}">
                <a16:creationId xmlns:a16="http://schemas.microsoft.com/office/drawing/2014/main" id="{77A29EE5-2B1C-3EC4-6F36-6ECBC9D69F26}"/>
              </a:ext>
            </a:extLst>
          </p:cNvPr>
          <p:cNvSpPr>
            <a:spLocks noGrp="1"/>
          </p:cNvSpPr>
          <p:nvPr>
            <p:ph sz="quarter" idx="22"/>
          </p:nvPr>
        </p:nvSpPr>
        <p:spPr>
          <a:xfrm>
            <a:off x="3375621" y="1476000"/>
            <a:ext cx="2592000" cy="4680000"/>
          </a:xfrm>
          <a:prstGeom prst="rect">
            <a:avLst/>
          </a:prstGeo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vl6pPr>
              <a:defRPr lang="en-US" dirty="0"/>
            </a:lvl6pPr>
            <a:lvl7pPr>
              <a:defRPr lang="en-US" dirty="0"/>
            </a:lvl7pPr>
            <a:lvl8pPr>
              <a:defRPr lang="en-US" dirty="0"/>
            </a:lvl8pPr>
            <a:lvl9pPr>
              <a:defRPr lang="en-US"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 name="content 1">
            <a:extLst>
              <a:ext uri="{FF2B5EF4-FFF2-40B4-BE49-F238E27FC236}">
                <a16:creationId xmlns:a16="http://schemas.microsoft.com/office/drawing/2014/main" id="{AAB7126B-7125-3526-12AF-41ED67737125}"/>
              </a:ext>
            </a:extLst>
          </p:cNvPr>
          <p:cNvSpPr>
            <a:spLocks noGrp="1"/>
          </p:cNvSpPr>
          <p:nvPr>
            <p:ph sz="quarter" idx="15"/>
          </p:nvPr>
        </p:nvSpPr>
        <p:spPr>
          <a:xfrm>
            <a:off x="540000" y="1476000"/>
            <a:ext cx="2592000" cy="4680000"/>
          </a:xfrm>
          <a:prstGeom prst="rect">
            <a:avLst/>
          </a:prstGeo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vl6pPr>
              <a:defRPr lang="en-US" dirty="0"/>
            </a:lvl6pPr>
            <a:lvl7pPr>
              <a:defRPr lang="en-US" dirty="0"/>
            </a:lvl7pPr>
            <a:lvl8pPr>
              <a:defRPr lang="en-US" dirty="0"/>
            </a:lvl8pPr>
            <a:lvl9pPr>
              <a:defRPr lang="en-US"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5" name="navigation">
            <a:extLst>
              <a:ext uri="{FF2B5EF4-FFF2-40B4-BE49-F238E27FC236}">
                <a16:creationId xmlns:a16="http://schemas.microsoft.com/office/drawing/2014/main" id="{E2DB2781-02B7-8F48-880C-0864DAF6A9C6}"/>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42802832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  048 : endpage : contacts : pictur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ADC9BB8-5C94-93DF-D1D1-439A9686E77E}"/>
              </a:ext>
            </a:extLst>
          </p:cNvPr>
          <p:cNvGraphicFramePr>
            <a:graphicFrameLocks noChangeAspect="1"/>
          </p:cNvGraphicFramePr>
          <p:nvPr>
            <p:custDataLst>
              <p:tags r:id="rId1"/>
            </p:custDataLst>
            <p:extLst>
              <p:ext uri="{D42A27DB-BD31-4B8C-83A1-F6EECF244321}">
                <p14:modId xmlns:p14="http://schemas.microsoft.com/office/powerpoint/2010/main" val="24222894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Object 7" hidden="1">
                        <a:extLst>
                          <a:ext uri="{FF2B5EF4-FFF2-40B4-BE49-F238E27FC236}">
                            <a16:creationId xmlns:a16="http://schemas.microsoft.com/office/drawing/2014/main" id="{9ADC9BB8-5C94-93DF-D1D1-439A9686E7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shape">
            <a:extLst>
              <a:ext uri="{FF2B5EF4-FFF2-40B4-BE49-F238E27FC236}">
                <a16:creationId xmlns:a16="http://schemas.microsoft.com/office/drawing/2014/main" id="{DEB7BC1F-A79B-AA66-7970-3BCA12F439D4}"/>
              </a:ext>
            </a:extLst>
          </p:cNvPr>
          <p:cNvSpPr/>
          <p:nvPr/>
        </p:nvSpPr>
        <p:spPr>
          <a:xfrm>
            <a:off x="8023859" y="0"/>
            <a:ext cx="4168140" cy="6858000"/>
          </a:xfrm>
          <a:custGeom>
            <a:avLst/>
            <a:gdLst>
              <a:gd name="connsiteX0" fmla="*/ 2955290 w 4168140"/>
              <a:gd name="connsiteY0" fmla="*/ 6858000 h 6858000"/>
              <a:gd name="connsiteX1" fmla="*/ 1841500 w 4168140"/>
              <a:gd name="connsiteY1" fmla="*/ 3779520 h 6858000"/>
              <a:gd name="connsiteX2" fmla="*/ 1841500 w 4168140"/>
              <a:gd name="connsiteY2" fmla="*/ 3779520 h 6858000"/>
              <a:gd name="connsiteX3" fmla="*/ 990600 w 4168140"/>
              <a:gd name="connsiteY3" fmla="*/ 1487170 h 6858000"/>
              <a:gd name="connsiteX4" fmla="*/ 0 w 4168140"/>
              <a:gd name="connsiteY4" fmla="*/ 0 h 6858000"/>
              <a:gd name="connsiteX5" fmla="*/ 4168140 w 4168140"/>
              <a:gd name="connsiteY5" fmla="*/ 0 h 6858000"/>
              <a:gd name="connsiteX6" fmla="*/ 4168140 w 4168140"/>
              <a:gd name="connsiteY6" fmla="*/ 6858000 h 6858000"/>
              <a:gd name="connsiteX7" fmla="*/ 2955290 w 416814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8140" h="6858000">
                <a:moveTo>
                  <a:pt x="2955290" y="6858000"/>
                </a:moveTo>
                <a:cubicBezTo>
                  <a:pt x="2167890" y="6076950"/>
                  <a:pt x="1727200" y="4963160"/>
                  <a:pt x="1841500" y="3779520"/>
                </a:cubicBezTo>
                <a:lnTo>
                  <a:pt x="1841500" y="3779520"/>
                </a:lnTo>
                <a:cubicBezTo>
                  <a:pt x="1991360" y="2218690"/>
                  <a:pt x="1736090" y="1946910"/>
                  <a:pt x="990600" y="1487170"/>
                </a:cubicBezTo>
                <a:cubicBezTo>
                  <a:pt x="464820" y="1163320"/>
                  <a:pt x="96520" y="619760"/>
                  <a:pt x="0" y="0"/>
                </a:cubicBezTo>
                <a:lnTo>
                  <a:pt x="4168140" y="0"/>
                </a:lnTo>
                <a:lnTo>
                  <a:pt x="4168140" y="6858000"/>
                </a:lnTo>
                <a:lnTo>
                  <a:pt x="2955290" y="6858000"/>
                </a:lnTo>
                <a:close/>
              </a:path>
            </a:pathLst>
          </a:custGeom>
          <a:gradFill>
            <a:gsLst>
              <a:gs pos="0">
                <a:srgbClr val="FF4B4B"/>
              </a:gs>
              <a:gs pos="100000">
                <a:srgbClr val="FF744F"/>
              </a:gs>
            </a:gsLst>
            <a:lin ang="18900000" scaled="1"/>
          </a:gradFill>
          <a:ln w="12700" cap="flat">
            <a:noFill/>
            <a:prstDash val="solid"/>
            <a:miter/>
          </a:ln>
        </p:spPr>
        <p:txBody>
          <a:bodyPr rtlCol="0" anchor="ctr"/>
          <a:lstStyle/>
          <a:p>
            <a:endParaRPr lang="en-DE"/>
          </a:p>
        </p:txBody>
      </p:sp>
      <p:sp>
        <p:nvSpPr>
          <p:cNvPr id="17" name="slide number">
            <a:extLst>
              <a:ext uri="{FF2B5EF4-FFF2-40B4-BE49-F238E27FC236}">
                <a16:creationId xmlns:a16="http://schemas.microsoft.com/office/drawing/2014/main" id="{9A4CF64D-F9BF-7921-7E12-A28AA812D438}"/>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8" name="footer">
            <a:extLst>
              <a:ext uri="{FF2B5EF4-FFF2-40B4-BE49-F238E27FC236}">
                <a16:creationId xmlns:a16="http://schemas.microsoft.com/office/drawing/2014/main" id="{D54F34F2-1FD1-16F8-9498-18294A40DEB2}"/>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9" name="date">
            <a:extLst>
              <a:ext uri="{FF2B5EF4-FFF2-40B4-BE49-F238E27FC236}">
                <a16:creationId xmlns:a16="http://schemas.microsoft.com/office/drawing/2014/main" id="{8D24AD69-2ABC-1FC7-650C-97853CAEC9C1}"/>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2" name="picture freeform">
            <a:extLst>
              <a:ext uri="{FF2B5EF4-FFF2-40B4-BE49-F238E27FC236}">
                <a16:creationId xmlns:a16="http://schemas.microsoft.com/office/drawing/2014/main" id="{06D95D9A-7ABF-0C99-E0D3-6102DCF5C767}"/>
              </a:ext>
            </a:extLst>
          </p:cNvPr>
          <p:cNvSpPr>
            <a:spLocks noGrp="1" noChangeAspect="1"/>
          </p:cNvSpPr>
          <p:nvPr>
            <p:ph type="pic" sz="quarter" idx="16"/>
          </p:nvPr>
        </p:nvSpPr>
        <p:spPr>
          <a:xfrm>
            <a:off x="6984000" y="1188000"/>
            <a:ext cx="5208000" cy="5670000"/>
          </a:xfrm>
          <a:custGeom>
            <a:avLst/>
            <a:gdLst>
              <a:gd name="connsiteX0" fmla="*/ 3204000 w 5208000"/>
              <a:gd name="connsiteY0" fmla="*/ 0 h 5670000"/>
              <a:gd name="connsiteX1" fmla="*/ 4995387 w 5208000"/>
              <a:gd name="connsiteY1" fmla="*/ 547193 h 5670000"/>
              <a:gd name="connsiteX2" fmla="*/ 5208000 w 5208000"/>
              <a:gd name="connsiteY2" fmla="*/ 706182 h 5670000"/>
              <a:gd name="connsiteX3" fmla="*/ 5208000 w 5208000"/>
              <a:gd name="connsiteY3" fmla="*/ 5670000 h 5670000"/>
              <a:gd name="connsiteX4" fmla="*/ 1158959 w 5208000"/>
              <a:gd name="connsiteY4" fmla="*/ 5670000 h 5670000"/>
              <a:gd name="connsiteX5" fmla="*/ 938430 w 5208000"/>
              <a:gd name="connsiteY5" fmla="*/ 5469570 h 5670000"/>
              <a:gd name="connsiteX6" fmla="*/ 0 w 5208000"/>
              <a:gd name="connsiteY6" fmla="*/ 3204000 h 5670000"/>
              <a:gd name="connsiteX7" fmla="*/ 3204000 w 5208000"/>
              <a:gd name="connsiteY7" fmla="*/ 0 h 567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8000" h="5670000">
                <a:moveTo>
                  <a:pt x="3204000" y="0"/>
                </a:moveTo>
                <a:cubicBezTo>
                  <a:pt x="3867570" y="0"/>
                  <a:pt x="4484025" y="201724"/>
                  <a:pt x="4995387" y="547193"/>
                </a:cubicBezTo>
                <a:lnTo>
                  <a:pt x="5208000" y="706182"/>
                </a:lnTo>
                <a:lnTo>
                  <a:pt x="5208000" y="5670000"/>
                </a:lnTo>
                <a:lnTo>
                  <a:pt x="1158959" y="5670000"/>
                </a:lnTo>
                <a:lnTo>
                  <a:pt x="938430" y="5469570"/>
                </a:lnTo>
                <a:cubicBezTo>
                  <a:pt x="358620" y="4889760"/>
                  <a:pt x="0" y="4088760"/>
                  <a:pt x="0" y="3204000"/>
                </a:cubicBezTo>
                <a:cubicBezTo>
                  <a:pt x="0" y="1434480"/>
                  <a:pt x="1434480" y="0"/>
                  <a:pt x="3204000" y="0"/>
                </a:cubicBezTo>
                <a:close/>
              </a:path>
            </a:pathLst>
          </a:custGeom>
          <a:noFill/>
        </p:spPr>
        <p:txBody>
          <a:bodyPr wrap="square" anchor="ctr">
            <a:noAutofit/>
          </a:bodyPr>
          <a:lstStyle>
            <a:lvl1pPr algn="ctr">
              <a:defRPr/>
            </a:lvl1pPr>
          </a:lstStyle>
          <a:p>
            <a:r>
              <a:rPr lang="de-DE" dirty="0"/>
              <a:t>Bild durch Klicken auf Symbol hinzufügen</a:t>
            </a:r>
          </a:p>
        </p:txBody>
      </p:sp>
      <p:sp>
        <p:nvSpPr>
          <p:cNvPr id="13" name="subhead">
            <a:extLst>
              <a:ext uri="{FF2B5EF4-FFF2-40B4-BE49-F238E27FC236}">
                <a16:creationId xmlns:a16="http://schemas.microsoft.com/office/drawing/2014/main" id="{F67A6F1F-133D-4546-591C-CB2926538A9E}"/>
              </a:ext>
            </a:extLst>
          </p:cNvPr>
          <p:cNvSpPr>
            <a:spLocks noGrp="1"/>
          </p:cNvSpPr>
          <p:nvPr>
            <p:ph type="body" idx="15"/>
          </p:nvPr>
        </p:nvSpPr>
        <p:spPr>
          <a:xfrm>
            <a:off x="6919430" y="3645850"/>
            <a:ext cx="2880000" cy="2520000"/>
          </a:xfrm>
          <a:noFill/>
        </p:spPr>
        <p:txBody>
          <a:bodyPr vert="horz" lIns="0" tIns="0" rIns="0" bIns="0" rtlCol="0">
            <a:noAutofit/>
          </a:bodyPr>
          <a:lstStyle>
            <a:lvl1pPr>
              <a:defRPr lang="en-US" dirty="0"/>
            </a:lvl1pPr>
          </a:lstStyle>
          <a:p>
            <a:pPr lvl="0"/>
            <a:r>
              <a:rPr lang="de-DE"/>
              <a:t>Mastertextformat bearbeiten</a:t>
            </a:r>
          </a:p>
        </p:txBody>
      </p:sp>
      <p:sp>
        <p:nvSpPr>
          <p:cNvPr id="14" name="subhead">
            <a:extLst>
              <a:ext uri="{FF2B5EF4-FFF2-40B4-BE49-F238E27FC236}">
                <a16:creationId xmlns:a16="http://schemas.microsoft.com/office/drawing/2014/main" id="{AB8E8C71-0420-F71A-7AA1-4542827B232B}"/>
              </a:ext>
            </a:extLst>
          </p:cNvPr>
          <p:cNvSpPr>
            <a:spLocks noGrp="1"/>
          </p:cNvSpPr>
          <p:nvPr>
            <p:ph type="body" idx="14"/>
          </p:nvPr>
        </p:nvSpPr>
        <p:spPr>
          <a:xfrm>
            <a:off x="3729715" y="3645850"/>
            <a:ext cx="2880000" cy="2520000"/>
          </a:xfrm>
          <a:noFill/>
        </p:spPr>
        <p:txBody>
          <a:bodyPr vert="horz" lIns="0" tIns="0" rIns="0" bIns="0" rtlCol="0">
            <a:noAutofit/>
          </a:bodyPr>
          <a:lstStyle>
            <a:lvl1pPr>
              <a:defRPr lang="en-US" dirty="0"/>
            </a:lvl1pPr>
          </a:lstStyle>
          <a:p>
            <a:pPr lvl="0"/>
            <a:r>
              <a:rPr lang="de-DE"/>
              <a:t>Mastertextformat bearbeiten</a:t>
            </a:r>
          </a:p>
        </p:txBody>
      </p:sp>
      <p:sp>
        <p:nvSpPr>
          <p:cNvPr id="15" name="subhead">
            <a:extLst>
              <a:ext uri="{FF2B5EF4-FFF2-40B4-BE49-F238E27FC236}">
                <a16:creationId xmlns:a16="http://schemas.microsoft.com/office/drawing/2014/main" id="{40687540-1D0B-FE54-D00D-FEC7240B1C35}"/>
              </a:ext>
            </a:extLst>
          </p:cNvPr>
          <p:cNvSpPr>
            <a:spLocks noGrp="1"/>
          </p:cNvSpPr>
          <p:nvPr>
            <p:ph type="body" idx="1"/>
          </p:nvPr>
        </p:nvSpPr>
        <p:spPr>
          <a:xfrm>
            <a:off x="540000" y="3645850"/>
            <a:ext cx="2880000" cy="2520000"/>
          </a:xfrm>
          <a:noFill/>
        </p:spPr>
        <p:txBody>
          <a:bodyPr vert="horz" lIns="0" tIns="0" rIns="0" bIns="0" rtlCol="0">
            <a:noAutofit/>
          </a:bodyPr>
          <a:lstStyle>
            <a:lvl1pPr>
              <a:defRPr lang="en-US" dirty="0"/>
            </a:lvl1pPr>
          </a:lstStyle>
          <a:p>
            <a:pPr lvl="0"/>
            <a:r>
              <a:rPr lang="de-DE"/>
              <a:t>Mastertextformat bearbeiten</a:t>
            </a:r>
          </a:p>
        </p:txBody>
      </p:sp>
      <p:sp>
        <p:nvSpPr>
          <p:cNvPr id="57" name="title">
            <a:extLst>
              <a:ext uri="{FF2B5EF4-FFF2-40B4-BE49-F238E27FC236}">
                <a16:creationId xmlns:a16="http://schemas.microsoft.com/office/drawing/2014/main" id="{2B2872E1-DDB4-35E2-92B5-17EB99D52185}"/>
              </a:ext>
            </a:extLst>
          </p:cNvPr>
          <p:cNvSpPr>
            <a:spLocks noGrp="1"/>
          </p:cNvSpPr>
          <p:nvPr>
            <p:ph type="body" idx="13"/>
          </p:nvPr>
        </p:nvSpPr>
        <p:spPr>
          <a:xfrm>
            <a:off x="540000" y="612000"/>
            <a:ext cx="9252000" cy="2520000"/>
          </a:xfrm>
        </p:spPr>
        <p:txBody>
          <a:bodyPr anchor="b"/>
          <a:lstStyle>
            <a:lvl1pPr marL="0" indent="0">
              <a:lnSpc>
                <a:spcPts val="6200"/>
              </a:lnSpc>
              <a:buNone/>
              <a:defRPr sz="60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Tree>
    <p:extLst>
      <p:ext uri="{BB962C8B-B14F-4D97-AF65-F5344CB8AC3E}">
        <p14:creationId xmlns:p14="http://schemas.microsoft.com/office/powerpoint/2010/main" val="2845473878"/>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  049 : team : 8 pictures : 8 names + role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36501588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slide number">
            <a:extLst>
              <a:ext uri="{FF2B5EF4-FFF2-40B4-BE49-F238E27FC236}">
                <a16:creationId xmlns:a16="http://schemas.microsoft.com/office/drawing/2014/main" id="{BFE64E29-7CD5-4375-8CC6-67F88FF8CFE0}"/>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45" name="footer">
            <a:extLst>
              <a:ext uri="{FF2B5EF4-FFF2-40B4-BE49-F238E27FC236}">
                <a16:creationId xmlns:a16="http://schemas.microsoft.com/office/drawing/2014/main" id="{47FF2C98-89C2-049B-2264-7381416C86B6}"/>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46" name="date">
            <a:extLst>
              <a:ext uri="{FF2B5EF4-FFF2-40B4-BE49-F238E27FC236}">
                <a16:creationId xmlns:a16="http://schemas.microsoft.com/office/drawing/2014/main" id="{E5D7A60A-319A-B603-01C5-CB1B6D25755F}"/>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30" name="shadow 8">
            <a:extLst>
              <a:ext uri="{FF2B5EF4-FFF2-40B4-BE49-F238E27FC236}">
                <a16:creationId xmlns:a16="http://schemas.microsoft.com/office/drawing/2014/main" id="{80DCE6D2-E964-BCC1-4BF3-80619AB6B22F}"/>
              </a:ext>
            </a:extLst>
          </p:cNvPr>
          <p:cNvSpPr txBox="1">
            <a:spLocks/>
          </p:cNvSpPr>
          <p:nvPr/>
        </p:nvSpPr>
        <p:spPr>
          <a:xfrm>
            <a:off x="9115977" y="3969850"/>
            <a:ext cx="2520000" cy="2196000"/>
          </a:xfrm>
          <a:prstGeom prst="roundRect">
            <a:avLst>
              <a:gd name="adj" fmla="val 2716"/>
            </a:avLst>
          </a:prstGeom>
          <a:solidFill>
            <a:schemeClr val="bg1"/>
          </a:solidFill>
          <a:effectLst>
            <a:outerShdw blurRad="63500" algn="ctr" rotWithShape="0">
              <a:schemeClr val="accent4">
                <a:alpha val="50000"/>
              </a:schemeClr>
            </a:outerShdw>
          </a:effectLst>
        </p:spPr>
        <p:txBody>
          <a:bodyPr vert="horz" lIns="180000" tIns="1440000" rIns="180000" bIns="0" rtlCol="0">
            <a:noAutofit/>
          </a:bodyPr>
          <a:lstStyle>
            <a:lvl1pPr indent="0">
              <a:lnSpc>
                <a:spcPts val="1400"/>
              </a:lnSpc>
              <a:spcBef>
                <a:spcPts val="300"/>
              </a:spcBef>
              <a:spcAft>
                <a:spcPts val="300"/>
              </a:spcAft>
              <a:buClr>
                <a:schemeClr val="accent2"/>
              </a:buClr>
              <a:buSzPct val="100000"/>
              <a:buFont typeface="Verdana" panose="020B0604030504040204" pitchFamily="34" charset="0"/>
              <a:buNone/>
              <a:defRPr lang="en-US" sz="1000" b="0" baseline="0" noProof="0" dirty="0">
                <a:solidFill>
                  <a:schemeClr val="tx2"/>
                </a:solidFill>
              </a:defRPr>
            </a:lvl1pPr>
            <a:lvl2pPr marL="216000" indent="-216000">
              <a:lnSpc>
                <a:spcPts val="1800"/>
              </a:lnSpc>
              <a:spcBef>
                <a:spcPts val="300"/>
              </a:spcBef>
              <a:spcAft>
                <a:spcPts val="300"/>
              </a:spcAft>
              <a:buClr>
                <a:srgbClr val="FF4B4B"/>
              </a:buClr>
              <a:buSzPct val="120000"/>
              <a:buFont typeface="Segoe UI" panose="020B0502040204020203" pitchFamily="34" charset="0"/>
              <a:buChar char="•"/>
              <a:tabLst/>
              <a:defRPr lang="en-US" sz="1200">
                <a:solidFill>
                  <a:schemeClr val="tx2"/>
                </a:solidFill>
              </a:defRPr>
            </a:lvl2pPr>
            <a:lvl3pPr marL="432000" indent="-216000">
              <a:lnSpc>
                <a:spcPts val="1800"/>
              </a:lnSpc>
              <a:spcBef>
                <a:spcPts val="300"/>
              </a:spcBef>
              <a:spcAft>
                <a:spcPts val="300"/>
              </a:spcAft>
              <a:buClr>
                <a:srgbClr val="FF4B4B"/>
              </a:buClr>
              <a:buSzPct val="120000"/>
              <a:buFont typeface="Segoe UI" panose="020B0502040204020203" pitchFamily="34" charset="0"/>
              <a:buChar char="‒"/>
              <a:defRPr lang="en-US" sz="1200" b="0" baseline="0" noProof="0">
                <a:solidFill>
                  <a:schemeClr val="tx2"/>
                </a:solidFill>
              </a:defRPr>
            </a:lvl3pPr>
            <a:lvl4pPr marL="648000" indent="-216000">
              <a:lnSpc>
                <a:spcPts val="1800"/>
              </a:lnSpc>
              <a:spcBef>
                <a:spcPts val="300"/>
              </a:spcBef>
              <a:spcAft>
                <a:spcPts val="300"/>
              </a:spcAft>
              <a:buClr>
                <a:srgbClr val="FF4B4B"/>
              </a:buClr>
              <a:buSzPct val="120000"/>
              <a:buFont typeface="Segoe UI" panose="020B0502040204020203" pitchFamily="34" charset="0"/>
              <a:buChar char="−"/>
              <a:defRPr lang="en-US" sz="1200" b="0" cap="none" spc="10" baseline="0" noProof="0">
                <a:cs typeface="Segoe UI Light" panose="020B0502040204020203" pitchFamily="34" charset="0"/>
              </a:defRPr>
            </a:lvl4pPr>
            <a:lvl5pPr marL="0" indent="0">
              <a:lnSpc>
                <a:spcPts val="1800"/>
              </a:lnSpc>
              <a:spcBef>
                <a:spcPts val="600"/>
              </a:spcBef>
              <a:spcAft>
                <a:spcPts val="300"/>
              </a:spcAft>
              <a:buFont typeface="Arial" panose="020B0604020202020204" pitchFamily="34" charset="0"/>
              <a:buNone/>
              <a:defRPr lang="en-US" sz="1200" b="0" spc="40" baseline="0" noProof="0">
                <a:solidFill>
                  <a:schemeClr val="accent1"/>
                </a:solidFill>
                <a:latin typeface="Segoe UI Semibold" panose="020B0702040204020203" pitchFamily="34" charset="0"/>
                <a:cs typeface="Segoe UI Semibold" panose="020B0702040204020203" pitchFamily="34" charset="0"/>
              </a:defRPr>
            </a:lvl5pPr>
            <a:lvl6pPr marL="216000" indent="-216000">
              <a:lnSpc>
                <a:spcPts val="1800"/>
              </a:lnSpc>
              <a:spcBef>
                <a:spcPts val="300"/>
              </a:spcBef>
              <a:spcAft>
                <a:spcPts val="300"/>
              </a:spcAft>
              <a:buClr>
                <a:schemeClr val="accent1"/>
              </a:buClr>
              <a:buFont typeface="+mj-lt"/>
              <a:buAutoNum type="arabicPeriod"/>
              <a:defRPr lang="en-US" sz="1200" b="0" cap="none" spc="40" baseline="0" noProof="0">
                <a:ea typeface="Segoe UI Black" panose="020B0A02040204020203" pitchFamily="34" charset="0"/>
                <a:cs typeface="Segoe UI Light" panose="020B0502040204020203" pitchFamily="34" charset="0"/>
              </a:defRPr>
            </a:lvl6pPr>
            <a:lvl7pPr marL="432000" indent="-216000">
              <a:lnSpc>
                <a:spcPts val="1800"/>
              </a:lnSpc>
              <a:spcBef>
                <a:spcPts val="300"/>
              </a:spcBef>
              <a:spcAft>
                <a:spcPts val="300"/>
              </a:spcAft>
              <a:buClr>
                <a:schemeClr val="accent1"/>
              </a:buClr>
              <a:buFont typeface="+mj-lt"/>
              <a:buAutoNum type="alphaLcPeriod"/>
              <a:tabLst/>
              <a:defRPr lang="nl-NL" sz="1200" noProof="0">
                <a:solidFill>
                  <a:schemeClr val="tx2"/>
                </a:solidFill>
              </a:defRPr>
            </a:lvl7pPr>
            <a:lvl8pPr marL="216000" indent="-216000">
              <a:lnSpc>
                <a:spcPts val="1800"/>
              </a:lnSpc>
              <a:spcBef>
                <a:spcPts val="300"/>
              </a:spcBef>
              <a:spcAft>
                <a:spcPts val="300"/>
              </a:spcAft>
              <a:buClr>
                <a:schemeClr val="tx2"/>
              </a:buClr>
              <a:buFont typeface="Wingdings 3" panose="05040102010807070707" pitchFamily="18" charset="2"/>
              <a:buChar char="g"/>
              <a:defRPr lang="nl-NL" sz="1200" noProof="0">
                <a:solidFill>
                  <a:schemeClr val="tx2"/>
                </a:solidFill>
              </a:defRPr>
            </a:lvl8pPr>
            <a:lvl9pPr marL="0" lvl="8" indent="0">
              <a:lnSpc>
                <a:spcPts val="1400"/>
              </a:lnSpc>
              <a:spcBef>
                <a:spcPts val="600"/>
              </a:spcBef>
              <a:spcAft>
                <a:spcPts val="300"/>
              </a:spcAft>
              <a:buClr>
                <a:schemeClr val="accent4"/>
              </a:buClr>
              <a:buFontTx/>
              <a:buNone/>
              <a:defRPr lang="nl-NL" sz="1000" i="0" cap="all" spc="100" baseline="0" noProof="0">
                <a:latin typeface="Segoe UI Semibold" panose="020B0702040204020203" pitchFamily="34" charset="0"/>
                <a:cs typeface="Segoe UI Semibold" panose="020B0702040204020203" pitchFamily="34" charset="0"/>
              </a:defRPr>
            </a:lvl9pPr>
          </a:lstStyle>
          <a:p>
            <a:pPr lvl="8"/>
            <a:endParaRPr lang="en-US" dirty="0"/>
          </a:p>
        </p:txBody>
      </p:sp>
      <p:sp>
        <p:nvSpPr>
          <p:cNvPr id="31" name="role 8">
            <a:extLst>
              <a:ext uri="{FF2B5EF4-FFF2-40B4-BE49-F238E27FC236}">
                <a16:creationId xmlns:a16="http://schemas.microsoft.com/office/drawing/2014/main" id="{302AB1C0-479A-FBFB-9955-F8FEBE62F170}"/>
              </a:ext>
            </a:extLst>
          </p:cNvPr>
          <p:cNvSpPr>
            <a:spLocks noGrp="1"/>
          </p:cNvSpPr>
          <p:nvPr>
            <p:ph type="body" idx="30" hasCustomPrompt="1"/>
          </p:nvPr>
        </p:nvSpPr>
        <p:spPr>
          <a:xfrm>
            <a:off x="9115977" y="5707891"/>
            <a:ext cx="2520000" cy="347662"/>
          </a:xfrm>
        </p:spPr>
        <p:txBody>
          <a:bodyPr lIns="144000" rIns="144000" anchor="t"/>
          <a:lstStyle>
            <a:lvl1pPr marL="0" indent="0">
              <a:lnSpc>
                <a:spcPts val="1400"/>
              </a:lnSpc>
              <a:spcBef>
                <a:spcPts val="0"/>
              </a:spcBef>
              <a:spcAft>
                <a:spcPts val="0"/>
              </a:spcAft>
              <a:buNone/>
              <a:defRPr sz="1000" b="0" cap="none" spc="0" baseline="0">
                <a:latin typeface="+mn-lt"/>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32" name="name 8">
            <a:extLst>
              <a:ext uri="{FF2B5EF4-FFF2-40B4-BE49-F238E27FC236}">
                <a16:creationId xmlns:a16="http://schemas.microsoft.com/office/drawing/2014/main" id="{94859EF9-9A41-580A-9F10-2BACF1F685FE}"/>
              </a:ext>
            </a:extLst>
          </p:cNvPr>
          <p:cNvSpPr>
            <a:spLocks noGrp="1"/>
          </p:cNvSpPr>
          <p:nvPr>
            <p:ph type="body" idx="31"/>
          </p:nvPr>
        </p:nvSpPr>
        <p:spPr>
          <a:xfrm>
            <a:off x="9115977" y="5326097"/>
            <a:ext cx="2520000" cy="347662"/>
          </a:xfrm>
        </p:spPr>
        <p:txBody>
          <a:bodyPr lIns="144000" rIns="144000" anchor="t"/>
          <a:lstStyle>
            <a:lvl1pPr marL="0" indent="0">
              <a:lnSpc>
                <a:spcPts val="1400"/>
              </a:lnSpc>
              <a:spcBef>
                <a:spcPts val="0"/>
              </a:spcBef>
              <a:spcAft>
                <a:spcPts val="0"/>
              </a:spcAft>
              <a:buNone/>
              <a:defRPr sz="1000" b="0" cap="all" spc="100" baseline="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7" name="picture 8">
            <a:extLst>
              <a:ext uri="{FF2B5EF4-FFF2-40B4-BE49-F238E27FC236}">
                <a16:creationId xmlns:a16="http://schemas.microsoft.com/office/drawing/2014/main" id="{B89B0E8D-0A4E-D9BD-4E96-1C86F054B41F}"/>
              </a:ext>
            </a:extLst>
          </p:cNvPr>
          <p:cNvSpPr>
            <a:spLocks noGrp="1"/>
          </p:cNvSpPr>
          <p:nvPr>
            <p:ph type="pic" sz="quarter" idx="41"/>
          </p:nvPr>
        </p:nvSpPr>
        <p:spPr>
          <a:xfrm>
            <a:off x="9115977" y="3924000"/>
            <a:ext cx="2520000" cy="1260000"/>
          </a:xfrm>
          <a:prstGeom prst="round2SameRect">
            <a:avLst>
              <a:gd name="adj1" fmla="val 7973"/>
              <a:gd name="adj2" fmla="val 0"/>
            </a:avLst>
          </a:prstGeom>
          <a:solidFill>
            <a:schemeClr val="bg1"/>
          </a:solidFill>
          <a:effectLst>
            <a:outerShdw blurRad="63500" algn="tl" rotWithShape="0">
              <a:schemeClr val="accent4">
                <a:alpha val="50000"/>
              </a:schemeClr>
            </a:outerShdw>
          </a:effectLst>
        </p:spPr>
        <p:txBody>
          <a:bodyPr/>
          <a:lstStyle/>
          <a:p>
            <a:r>
              <a:rPr lang="de-DE" dirty="0"/>
              <a:t>Bild durch Klicken auf Symbol hinzufügen</a:t>
            </a:r>
            <a:endParaRPr lang="en-DE" dirty="0"/>
          </a:p>
        </p:txBody>
      </p:sp>
      <p:sp>
        <p:nvSpPr>
          <p:cNvPr id="34" name="shadow 7">
            <a:extLst>
              <a:ext uri="{FF2B5EF4-FFF2-40B4-BE49-F238E27FC236}">
                <a16:creationId xmlns:a16="http://schemas.microsoft.com/office/drawing/2014/main" id="{F24DE4CC-0AAA-063C-4C90-B27ADB47A96D}"/>
              </a:ext>
            </a:extLst>
          </p:cNvPr>
          <p:cNvSpPr txBox="1">
            <a:spLocks/>
          </p:cNvSpPr>
          <p:nvPr/>
        </p:nvSpPr>
        <p:spPr>
          <a:xfrm>
            <a:off x="6257318" y="3969850"/>
            <a:ext cx="2520000" cy="2196000"/>
          </a:xfrm>
          <a:prstGeom prst="roundRect">
            <a:avLst>
              <a:gd name="adj" fmla="val 2716"/>
            </a:avLst>
          </a:prstGeom>
          <a:solidFill>
            <a:schemeClr val="bg1"/>
          </a:solidFill>
          <a:effectLst>
            <a:outerShdw blurRad="63500" algn="ctr" rotWithShape="0">
              <a:schemeClr val="accent4">
                <a:alpha val="50000"/>
              </a:schemeClr>
            </a:outerShdw>
          </a:effectLst>
        </p:spPr>
        <p:txBody>
          <a:bodyPr vert="horz" lIns="180000" tIns="1440000" rIns="180000" bIns="0" rtlCol="0">
            <a:noAutofit/>
          </a:bodyPr>
          <a:lstStyle>
            <a:lvl1pPr indent="0">
              <a:lnSpc>
                <a:spcPts val="1400"/>
              </a:lnSpc>
              <a:spcBef>
                <a:spcPts val="300"/>
              </a:spcBef>
              <a:spcAft>
                <a:spcPts val="300"/>
              </a:spcAft>
              <a:buClr>
                <a:schemeClr val="accent2"/>
              </a:buClr>
              <a:buSzPct val="100000"/>
              <a:buFont typeface="Verdana" panose="020B0604030504040204" pitchFamily="34" charset="0"/>
              <a:buNone/>
              <a:defRPr lang="en-US" sz="1000" b="0" baseline="0" noProof="0" dirty="0">
                <a:solidFill>
                  <a:schemeClr val="tx2"/>
                </a:solidFill>
              </a:defRPr>
            </a:lvl1pPr>
            <a:lvl2pPr marL="216000" indent="-216000">
              <a:lnSpc>
                <a:spcPts val="1800"/>
              </a:lnSpc>
              <a:spcBef>
                <a:spcPts val="300"/>
              </a:spcBef>
              <a:spcAft>
                <a:spcPts val="300"/>
              </a:spcAft>
              <a:buClr>
                <a:srgbClr val="FF4B4B"/>
              </a:buClr>
              <a:buSzPct val="120000"/>
              <a:buFont typeface="Segoe UI" panose="020B0502040204020203" pitchFamily="34" charset="0"/>
              <a:buChar char="•"/>
              <a:tabLst/>
              <a:defRPr lang="en-US" sz="1200">
                <a:solidFill>
                  <a:schemeClr val="tx2"/>
                </a:solidFill>
              </a:defRPr>
            </a:lvl2pPr>
            <a:lvl3pPr marL="432000" indent="-216000">
              <a:lnSpc>
                <a:spcPts val="1800"/>
              </a:lnSpc>
              <a:spcBef>
                <a:spcPts val="300"/>
              </a:spcBef>
              <a:spcAft>
                <a:spcPts val="300"/>
              </a:spcAft>
              <a:buClr>
                <a:srgbClr val="FF4B4B"/>
              </a:buClr>
              <a:buSzPct val="120000"/>
              <a:buFont typeface="Segoe UI" panose="020B0502040204020203" pitchFamily="34" charset="0"/>
              <a:buChar char="‒"/>
              <a:defRPr lang="en-US" sz="1200" b="0" baseline="0" noProof="0">
                <a:solidFill>
                  <a:schemeClr val="tx2"/>
                </a:solidFill>
              </a:defRPr>
            </a:lvl3pPr>
            <a:lvl4pPr marL="648000" indent="-216000">
              <a:lnSpc>
                <a:spcPts val="1800"/>
              </a:lnSpc>
              <a:spcBef>
                <a:spcPts val="300"/>
              </a:spcBef>
              <a:spcAft>
                <a:spcPts val="300"/>
              </a:spcAft>
              <a:buClr>
                <a:srgbClr val="FF4B4B"/>
              </a:buClr>
              <a:buSzPct val="120000"/>
              <a:buFont typeface="Segoe UI" panose="020B0502040204020203" pitchFamily="34" charset="0"/>
              <a:buChar char="−"/>
              <a:defRPr lang="en-US" sz="1200" b="0" cap="none" spc="10" baseline="0" noProof="0">
                <a:cs typeface="Segoe UI Light" panose="020B0502040204020203" pitchFamily="34" charset="0"/>
              </a:defRPr>
            </a:lvl4pPr>
            <a:lvl5pPr marL="0" indent="0">
              <a:lnSpc>
                <a:spcPts val="1800"/>
              </a:lnSpc>
              <a:spcBef>
                <a:spcPts val="600"/>
              </a:spcBef>
              <a:spcAft>
                <a:spcPts val="300"/>
              </a:spcAft>
              <a:buFont typeface="Arial" panose="020B0604020202020204" pitchFamily="34" charset="0"/>
              <a:buNone/>
              <a:defRPr lang="en-US" sz="1200" b="0" spc="40" baseline="0" noProof="0">
                <a:solidFill>
                  <a:schemeClr val="accent1"/>
                </a:solidFill>
                <a:latin typeface="Segoe UI Semibold" panose="020B0702040204020203" pitchFamily="34" charset="0"/>
                <a:cs typeface="Segoe UI Semibold" panose="020B0702040204020203" pitchFamily="34" charset="0"/>
              </a:defRPr>
            </a:lvl5pPr>
            <a:lvl6pPr marL="216000" indent="-216000">
              <a:lnSpc>
                <a:spcPts val="1800"/>
              </a:lnSpc>
              <a:spcBef>
                <a:spcPts val="300"/>
              </a:spcBef>
              <a:spcAft>
                <a:spcPts val="300"/>
              </a:spcAft>
              <a:buClr>
                <a:schemeClr val="accent1"/>
              </a:buClr>
              <a:buFont typeface="+mj-lt"/>
              <a:buAutoNum type="arabicPeriod"/>
              <a:defRPr lang="en-US" sz="1200" b="0" cap="none" spc="40" baseline="0" noProof="0">
                <a:ea typeface="Segoe UI Black" panose="020B0A02040204020203" pitchFamily="34" charset="0"/>
                <a:cs typeface="Segoe UI Light" panose="020B0502040204020203" pitchFamily="34" charset="0"/>
              </a:defRPr>
            </a:lvl6pPr>
            <a:lvl7pPr marL="432000" indent="-216000">
              <a:lnSpc>
                <a:spcPts val="1800"/>
              </a:lnSpc>
              <a:spcBef>
                <a:spcPts val="300"/>
              </a:spcBef>
              <a:spcAft>
                <a:spcPts val="300"/>
              </a:spcAft>
              <a:buClr>
                <a:schemeClr val="accent1"/>
              </a:buClr>
              <a:buFont typeface="+mj-lt"/>
              <a:buAutoNum type="alphaLcPeriod"/>
              <a:tabLst/>
              <a:defRPr lang="nl-NL" sz="1200" noProof="0">
                <a:solidFill>
                  <a:schemeClr val="tx2"/>
                </a:solidFill>
              </a:defRPr>
            </a:lvl7pPr>
            <a:lvl8pPr marL="216000" indent="-216000">
              <a:lnSpc>
                <a:spcPts val="1800"/>
              </a:lnSpc>
              <a:spcBef>
                <a:spcPts val="300"/>
              </a:spcBef>
              <a:spcAft>
                <a:spcPts val="300"/>
              </a:spcAft>
              <a:buClr>
                <a:schemeClr val="tx2"/>
              </a:buClr>
              <a:buFont typeface="Wingdings 3" panose="05040102010807070707" pitchFamily="18" charset="2"/>
              <a:buChar char="g"/>
              <a:defRPr lang="nl-NL" sz="1200" noProof="0">
                <a:solidFill>
                  <a:schemeClr val="tx2"/>
                </a:solidFill>
              </a:defRPr>
            </a:lvl8pPr>
            <a:lvl9pPr marL="0" lvl="8" indent="0">
              <a:lnSpc>
                <a:spcPts val="1400"/>
              </a:lnSpc>
              <a:spcBef>
                <a:spcPts val="600"/>
              </a:spcBef>
              <a:spcAft>
                <a:spcPts val="300"/>
              </a:spcAft>
              <a:buClr>
                <a:schemeClr val="accent4"/>
              </a:buClr>
              <a:buFontTx/>
              <a:buNone/>
              <a:defRPr lang="nl-NL" sz="1000" i="0" cap="all" spc="100" baseline="0" noProof="0">
                <a:latin typeface="Segoe UI Semibold" panose="020B0702040204020203" pitchFamily="34" charset="0"/>
                <a:cs typeface="Segoe UI Semibold" panose="020B0702040204020203" pitchFamily="34" charset="0"/>
              </a:defRPr>
            </a:lvl9pPr>
          </a:lstStyle>
          <a:p>
            <a:pPr lvl="8"/>
            <a:endParaRPr lang="en-US" dirty="0"/>
          </a:p>
        </p:txBody>
      </p:sp>
      <p:sp>
        <p:nvSpPr>
          <p:cNvPr id="35" name="role 7">
            <a:extLst>
              <a:ext uri="{FF2B5EF4-FFF2-40B4-BE49-F238E27FC236}">
                <a16:creationId xmlns:a16="http://schemas.microsoft.com/office/drawing/2014/main" id="{5F4DB279-E952-57B0-ABF3-55F96BC5C067}"/>
              </a:ext>
            </a:extLst>
          </p:cNvPr>
          <p:cNvSpPr>
            <a:spLocks noGrp="1"/>
          </p:cNvSpPr>
          <p:nvPr>
            <p:ph type="body" idx="33" hasCustomPrompt="1"/>
          </p:nvPr>
        </p:nvSpPr>
        <p:spPr>
          <a:xfrm>
            <a:off x="6257318" y="5707891"/>
            <a:ext cx="2520000" cy="347662"/>
          </a:xfrm>
        </p:spPr>
        <p:txBody>
          <a:bodyPr lIns="144000" rIns="144000" anchor="t"/>
          <a:lstStyle>
            <a:lvl1pPr marL="0" indent="0">
              <a:lnSpc>
                <a:spcPts val="1400"/>
              </a:lnSpc>
              <a:spcBef>
                <a:spcPts val="0"/>
              </a:spcBef>
              <a:spcAft>
                <a:spcPts val="0"/>
              </a:spcAft>
              <a:buNone/>
              <a:defRPr sz="1000" b="0" cap="none" spc="0" baseline="0">
                <a:latin typeface="+mn-lt"/>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36" name="name 7">
            <a:extLst>
              <a:ext uri="{FF2B5EF4-FFF2-40B4-BE49-F238E27FC236}">
                <a16:creationId xmlns:a16="http://schemas.microsoft.com/office/drawing/2014/main" id="{10CF9B7A-17B4-319D-3918-781E07C7378D}"/>
              </a:ext>
            </a:extLst>
          </p:cNvPr>
          <p:cNvSpPr>
            <a:spLocks noGrp="1"/>
          </p:cNvSpPr>
          <p:nvPr>
            <p:ph type="body" idx="34"/>
          </p:nvPr>
        </p:nvSpPr>
        <p:spPr>
          <a:xfrm>
            <a:off x="6257318" y="5326097"/>
            <a:ext cx="2520000" cy="347662"/>
          </a:xfrm>
        </p:spPr>
        <p:txBody>
          <a:bodyPr lIns="144000" rIns="144000" anchor="t"/>
          <a:lstStyle>
            <a:lvl1pPr marL="0" indent="0">
              <a:lnSpc>
                <a:spcPts val="1400"/>
              </a:lnSpc>
              <a:spcBef>
                <a:spcPts val="0"/>
              </a:spcBef>
              <a:spcAft>
                <a:spcPts val="0"/>
              </a:spcAft>
              <a:buNone/>
              <a:defRPr sz="1000" b="0" cap="all" spc="100" baseline="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3" name="picture 7">
            <a:extLst>
              <a:ext uri="{FF2B5EF4-FFF2-40B4-BE49-F238E27FC236}">
                <a16:creationId xmlns:a16="http://schemas.microsoft.com/office/drawing/2014/main" id="{14AEB7DA-4524-FB65-6503-ECFEC6AED7B2}"/>
              </a:ext>
            </a:extLst>
          </p:cNvPr>
          <p:cNvSpPr>
            <a:spLocks noGrp="1"/>
          </p:cNvSpPr>
          <p:nvPr>
            <p:ph type="pic" sz="quarter" idx="42"/>
          </p:nvPr>
        </p:nvSpPr>
        <p:spPr>
          <a:xfrm>
            <a:off x="6257318" y="3924000"/>
            <a:ext cx="2520000" cy="1260000"/>
          </a:xfrm>
          <a:prstGeom prst="round2SameRect">
            <a:avLst>
              <a:gd name="adj1" fmla="val 9611"/>
              <a:gd name="adj2" fmla="val 0"/>
            </a:avLst>
          </a:prstGeom>
          <a:solidFill>
            <a:schemeClr val="bg1"/>
          </a:solidFill>
          <a:effectLst>
            <a:outerShdw blurRad="63500" algn="tl" rotWithShape="0">
              <a:schemeClr val="accent4">
                <a:alpha val="50000"/>
              </a:schemeClr>
            </a:outerShdw>
          </a:effectLst>
        </p:spPr>
        <p:txBody>
          <a:bodyPr/>
          <a:lstStyle/>
          <a:p>
            <a:r>
              <a:rPr lang="de-DE" dirty="0"/>
              <a:t>Bild durch Klicken auf Symbol hinzufügen</a:t>
            </a:r>
            <a:endParaRPr lang="en-DE" dirty="0"/>
          </a:p>
        </p:txBody>
      </p:sp>
      <p:sp>
        <p:nvSpPr>
          <p:cNvPr id="38" name="shadow 6">
            <a:extLst>
              <a:ext uri="{FF2B5EF4-FFF2-40B4-BE49-F238E27FC236}">
                <a16:creationId xmlns:a16="http://schemas.microsoft.com/office/drawing/2014/main" id="{1733417B-E0AE-9BBA-7D9C-996AE8AE58DB}"/>
              </a:ext>
            </a:extLst>
          </p:cNvPr>
          <p:cNvSpPr txBox="1">
            <a:spLocks/>
          </p:cNvSpPr>
          <p:nvPr/>
        </p:nvSpPr>
        <p:spPr>
          <a:xfrm>
            <a:off x="3398659" y="3969850"/>
            <a:ext cx="2520000" cy="2196000"/>
          </a:xfrm>
          <a:prstGeom prst="roundRect">
            <a:avLst>
              <a:gd name="adj" fmla="val 2716"/>
            </a:avLst>
          </a:prstGeom>
          <a:solidFill>
            <a:schemeClr val="bg1"/>
          </a:solidFill>
          <a:effectLst>
            <a:outerShdw blurRad="63500" algn="ctr" rotWithShape="0">
              <a:schemeClr val="accent4">
                <a:alpha val="50000"/>
              </a:schemeClr>
            </a:outerShdw>
          </a:effectLst>
        </p:spPr>
        <p:txBody>
          <a:bodyPr vert="horz" lIns="180000" tIns="1440000" rIns="180000" bIns="0" rtlCol="0">
            <a:noAutofit/>
          </a:bodyPr>
          <a:lstStyle>
            <a:lvl1pPr indent="0">
              <a:lnSpc>
                <a:spcPts val="1400"/>
              </a:lnSpc>
              <a:spcBef>
                <a:spcPts val="300"/>
              </a:spcBef>
              <a:spcAft>
                <a:spcPts val="300"/>
              </a:spcAft>
              <a:buClr>
                <a:schemeClr val="accent2"/>
              </a:buClr>
              <a:buSzPct val="100000"/>
              <a:buFont typeface="Verdana" panose="020B0604030504040204" pitchFamily="34" charset="0"/>
              <a:buNone/>
              <a:defRPr lang="en-US" sz="1000" b="0" baseline="0" noProof="0" dirty="0">
                <a:solidFill>
                  <a:schemeClr val="tx2"/>
                </a:solidFill>
              </a:defRPr>
            </a:lvl1pPr>
            <a:lvl2pPr marL="216000" indent="-216000">
              <a:lnSpc>
                <a:spcPts val="1800"/>
              </a:lnSpc>
              <a:spcBef>
                <a:spcPts val="300"/>
              </a:spcBef>
              <a:spcAft>
                <a:spcPts val="300"/>
              </a:spcAft>
              <a:buClr>
                <a:srgbClr val="FF4B4B"/>
              </a:buClr>
              <a:buSzPct val="120000"/>
              <a:buFont typeface="Segoe UI" panose="020B0502040204020203" pitchFamily="34" charset="0"/>
              <a:buChar char="•"/>
              <a:tabLst/>
              <a:defRPr lang="en-US" sz="1200">
                <a:solidFill>
                  <a:schemeClr val="tx2"/>
                </a:solidFill>
              </a:defRPr>
            </a:lvl2pPr>
            <a:lvl3pPr marL="432000" indent="-216000">
              <a:lnSpc>
                <a:spcPts val="1800"/>
              </a:lnSpc>
              <a:spcBef>
                <a:spcPts val="300"/>
              </a:spcBef>
              <a:spcAft>
                <a:spcPts val="300"/>
              </a:spcAft>
              <a:buClr>
                <a:srgbClr val="FF4B4B"/>
              </a:buClr>
              <a:buSzPct val="120000"/>
              <a:buFont typeface="Segoe UI" panose="020B0502040204020203" pitchFamily="34" charset="0"/>
              <a:buChar char="‒"/>
              <a:defRPr lang="en-US" sz="1200" b="0" baseline="0" noProof="0">
                <a:solidFill>
                  <a:schemeClr val="tx2"/>
                </a:solidFill>
              </a:defRPr>
            </a:lvl3pPr>
            <a:lvl4pPr marL="648000" indent="-216000">
              <a:lnSpc>
                <a:spcPts val="1800"/>
              </a:lnSpc>
              <a:spcBef>
                <a:spcPts val="300"/>
              </a:spcBef>
              <a:spcAft>
                <a:spcPts val="300"/>
              </a:spcAft>
              <a:buClr>
                <a:srgbClr val="FF4B4B"/>
              </a:buClr>
              <a:buSzPct val="120000"/>
              <a:buFont typeface="Segoe UI" panose="020B0502040204020203" pitchFamily="34" charset="0"/>
              <a:buChar char="−"/>
              <a:defRPr lang="en-US" sz="1200" b="0" cap="none" spc="10" baseline="0" noProof="0">
                <a:cs typeface="Segoe UI Light" panose="020B0502040204020203" pitchFamily="34" charset="0"/>
              </a:defRPr>
            </a:lvl4pPr>
            <a:lvl5pPr marL="0" indent="0">
              <a:lnSpc>
                <a:spcPts val="1800"/>
              </a:lnSpc>
              <a:spcBef>
                <a:spcPts val="600"/>
              </a:spcBef>
              <a:spcAft>
                <a:spcPts val="300"/>
              </a:spcAft>
              <a:buFont typeface="Arial" panose="020B0604020202020204" pitchFamily="34" charset="0"/>
              <a:buNone/>
              <a:defRPr lang="en-US" sz="1200" b="0" spc="40" baseline="0" noProof="0">
                <a:solidFill>
                  <a:schemeClr val="accent1"/>
                </a:solidFill>
                <a:latin typeface="Segoe UI Semibold" panose="020B0702040204020203" pitchFamily="34" charset="0"/>
                <a:cs typeface="Segoe UI Semibold" panose="020B0702040204020203" pitchFamily="34" charset="0"/>
              </a:defRPr>
            </a:lvl5pPr>
            <a:lvl6pPr marL="216000" indent="-216000">
              <a:lnSpc>
                <a:spcPts val="1800"/>
              </a:lnSpc>
              <a:spcBef>
                <a:spcPts val="300"/>
              </a:spcBef>
              <a:spcAft>
                <a:spcPts val="300"/>
              </a:spcAft>
              <a:buClr>
                <a:schemeClr val="accent1"/>
              </a:buClr>
              <a:buFont typeface="+mj-lt"/>
              <a:buAutoNum type="arabicPeriod"/>
              <a:defRPr lang="en-US" sz="1200" b="0" cap="none" spc="40" baseline="0" noProof="0">
                <a:ea typeface="Segoe UI Black" panose="020B0A02040204020203" pitchFamily="34" charset="0"/>
                <a:cs typeface="Segoe UI Light" panose="020B0502040204020203" pitchFamily="34" charset="0"/>
              </a:defRPr>
            </a:lvl6pPr>
            <a:lvl7pPr marL="432000" indent="-216000">
              <a:lnSpc>
                <a:spcPts val="1800"/>
              </a:lnSpc>
              <a:spcBef>
                <a:spcPts val="300"/>
              </a:spcBef>
              <a:spcAft>
                <a:spcPts val="300"/>
              </a:spcAft>
              <a:buClr>
                <a:schemeClr val="accent1"/>
              </a:buClr>
              <a:buFont typeface="+mj-lt"/>
              <a:buAutoNum type="alphaLcPeriod"/>
              <a:tabLst/>
              <a:defRPr lang="nl-NL" sz="1200" noProof="0">
                <a:solidFill>
                  <a:schemeClr val="tx2"/>
                </a:solidFill>
              </a:defRPr>
            </a:lvl7pPr>
            <a:lvl8pPr marL="216000" indent="-216000">
              <a:lnSpc>
                <a:spcPts val="1800"/>
              </a:lnSpc>
              <a:spcBef>
                <a:spcPts val="300"/>
              </a:spcBef>
              <a:spcAft>
                <a:spcPts val="300"/>
              </a:spcAft>
              <a:buClr>
                <a:schemeClr val="tx2"/>
              </a:buClr>
              <a:buFont typeface="Wingdings 3" panose="05040102010807070707" pitchFamily="18" charset="2"/>
              <a:buChar char="g"/>
              <a:defRPr lang="nl-NL" sz="1200" noProof="0">
                <a:solidFill>
                  <a:schemeClr val="tx2"/>
                </a:solidFill>
              </a:defRPr>
            </a:lvl8pPr>
            <a:lvl9pPr marL="0" lvl="8" indent="0">
              <a:lnSpc>
                <a:spcPts val="1400"/>
              </a:lnSpc>
              <a:spcBef>
                <a:spcPts val="600"/>
              </a:spcBef>
              <a:spcAft>
                <a:spcPts val="300"/>
              </a:spcAft>
              <a:buClr>
                <a:schemeClr val="accent4"/>
              </a:buClr>
              <a:buFontTx/>
              <a:buNone/>
              <a:defRPr lang="nl-NL" sz="1000" i="0" cap="all" spc="100" baseline="0" noProof="0">
                <a:latin typeface="Segoe UI Semibold" panose="020B0702040204020203" pitchFamily="34" charset="0"/>
                <a:cs typeface="Segoe UI Semibold" panose="020B0702040204020203" pitchFamily="34" charset="0"/>
              </a:defRPr>
            </a:lvl9pPr>
          </a:lstStyle>
          <a:p>
            <a:pPr lvl="8"/>
            <a:endParaRPr lang="en-US" dirty="0"/>
          </a:p>
        </p:txBody>
      </p:sp>
      <p:sp>
        <p:nvSpPr>
          <p:cNvPr id="39" name="role 6">
            <a:extLst>
              <a:ext uri="{FF2B5EF4-FFF2-40B4-BE49-F238E27FC236}">
                <a16:creationId xmlns:a16="http://schemas.microsoft.com/office/drawing/2014/main" id="{203BD5BF-8449-0025-8A80-DDE84CE07B14}"/>
              </a:ext>
            </a:extLst>
          </p:cNvPr>
          <p:cNvSpPr>
            <a:spLocks noGrp="1"/>
          </p:cNvSpPr>
          <p:nvPr>
            <p:ph type="body" idx="36" hasCustomPrompt="1"/>
          </p:nvPr>
        </p:nvSpPr>
        <p:spPr>
          <a:xfrm>
            <a:off x="3398659" y="5707891"/>
            <a:ext cx="2520000" cy="347662"/>
          </a:xfrm>
        </p:spPr>
        <p:txBody>
          <a:bodyPr lIns="144000" rIns="144000" anchor="t"/>
          <a:lstStyle>
            <a:lvl1pPr marL="0" indent="0">
              <a:lnSpc>
                <a:spcPts val="1400"/>
              </a:lnSpc>
              <a:spcBef>
                <a:spcPts val="0"/>
              </a:spcBef>
              <a:spcAft>
                <a:spcPts val="0"/>
              </a:spcAft>
              <a:buNone/>
              <a:defRPr sz="1000" b="0" cap="none" spc="0" baseline="0">
                <a:latin typeface="+mn-lt"/>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40" name="name 6">
            <a:extLst>
              <a:ext uri="{FF2B5EF4-FFF2-40B4-BE49-F238E27FC236}">
                <a16:creationId xmlns:a16="http://schemas.microsoft.com/office/drawing/2014/main" id="{ACECDBA1-8A88-7944-D598-139FE427F701}"/>
              </a:ext>
            </a:extLst>
          </p:cNvPr>
          <p:cNvSpPr>
            <a:spLocks noGrp="1"/>
          </p:cNvSpPr>
          <p:nvPr>
            <p:ph type="body" idx="37"/>
          </p:nvPr>
        </p:nvSpPr>
        <p:spPr>
          <a:xfrm>
            <a:off x="3398659" y="5326097"/>
            <a:ext cx="2520000" cy="347662"/>
          </a:xfrm>
        </p:spPr>
        <p:txBody>
          <a:bodyPr lIns="144000" rIns="144000" anchor="t"/>
          <a:lstStyle>
            <a:lvl1pPr marL="0" indent="0">
              <a:lnSpc>
                <a:spcPts val="1400"/>
              </a:lnSpc>
              <a:spcBef>
                <a:spcPts val="0"/>
              </a:spcBef>
              <a:spcAft>
                <a:spcPts val="0"/>
              </a:spcAft>
              <a:buNone/>
              <a:defRPr sz="1000" b="0" cap="all" spc="100" baseline="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4" name="picture 6">
            <a:extLst>
              <a:ext uri="{FF2B5EF4-FFF2-40B4-BE49-F238E27FC236}">
                <a16:creationId xmlns:a16="http://schemas.microsoft.com/office/drawing/2014/main" id="{BB0E6A62-187F-C4B5-1FEE-76C73BEAEBB9}"/>
              </a:ext>
            </a:extLst>
          </p:cNvPr>
          <p:cNvSpPr>
            <a:spLocks noGrp="1"/>
          </p:cNvSpPr>
          <p:nvPr>
            <p:ph type="pic" sz="quarter" idx="43"/>
          </p:nvPr>
        </p:nvSpPr>
        <p:spPr>
          <a:xfrm>
            <a:off x="3398659" y="3924000"/>
            <a:ext cx="2520000" cy="1260000"/>
          </a:xfrm>
          <a:prstGeom prst="round2SameRect">
            <a:avLst>
              <a:gd name="adj1" fmla="val 6840"/>
              <a:gd name="adj2" fmla="val 0"/>
            </a:avLst>
          </a:prstGeom>
          <a:solidFill>
            <a:schemeClr val="bg1"/>
          </a:solidFill>
          <a:effectLst>
            <a:outerShdw blurRad="63500" algn="tl" rotWithShape="0">
              <a:schemeClr val="accent4">
                <a:alpha val="50000"/>
              </a:schemeClr>
            </a:outerShdw>
          </a:effectLst>
        </p:spPr>
        <p:txBody>
          <a:bodyPr/>
          <a:lstStyle/>
          <a:p>
            <a:r>
              <a:rPr lang="de-DE" dirty="0"/>
              <a:t>Bild durch Klicken auf Symbol hinzufügen</a:t>
            </a:r>
            <a:endParaRPr lang="en-DE" dirty="0"/>
          </a:p>
        </p:txBody>
      </p:sp>
      <p:sp>
        <p:nvSpPr>
          <p:cNvPr id="42" name="shadow 5">
            <a:extLst>
              <a:ext uri="{FF2B5EF4-FFF2-40B4-BE49-F238E27FC236}">
                <a16:creationId xmlns:a16="http://schemas.microsoft.com/office/drawing/2014/main" id="{B6A9C31B-FBD2-CB40-31B7-68A888EC6157}"/>
              </a:ext>
            </a:extLst>
          </p:cNvPr>
          <p:cNvSpPr txBox="1">
            <a:spLocks/>
          </p:cNvSpPr>
          <p:nvPr/>
        </p:nvSpPr>
        <p:spPr>
          <a:xfrm>
            <a:off x="540000" y="3969850"/>
            <a:ext cx="2520000" cy="2196000"/>
          </a:xfrm>
          <a:prstGeom prst="roundRect">
            <a:avLst>
              <a:gd name="adj" fmla="val 2716"/>
            </a:avLst>
          </a:prstGeom>
          <a:solidFill>
            <a:schemeClr val="bg1"/>
          </a:solidFill>
          <a:effectLst>
            <a:outerShdw blurRad="63500" algn="ctr" rotWithShape="0">
              <a:schemeClr val="accent4">
                <a:alpha val="50000"/>
              </a:schemeClr>
            </a:outerShdw>
          </a:effectLst>
        </p:spPr>
        <p:txBody>
          <a:bodyPr vert="horz" lIns="180000" tIns="1440000" rIns="180000" bIns="0" rtlCol="0">
            <a:noAutofit/>
          </a:bodyPr>
          <a:lstStyle>
            <a:lvl1pPr indent="0">
              <a:lnSpc>
                <a:spcPts val="1400"/>
              </a:lnSpc>
              <a:spcBef>
                <a:spcPts val="300"/>
              </a:spcBef>
              <a:spcAft>
                <a:spcPts val="300"/>
              </a:spcAft>
              <a:buClr>
                <a:schemeClr val="accent2"/>
              </a:buClr>
              <a:buSzPct val="100000"/>
              <a:buFont typeface="Verdana" panose="020B0604030504040204" pitchFamily="34" charset="0"/>
              <a:buNone/>
              <a:defRPr lang="en-US" sz="1000" b="0" baseline="0" noProof="0" dirty="0">
                <a:solidFill>
                  <a:schemeClr val="tx2"/>
                </a:solidFill>
              </a:defRPr>
            </a:lvl1pPr>
            <a:lvl2pPr marL="216000" indent="-216000">
              <a:lnSpc>
                <a:spcPts val="1800"/>
              </a:lnSpc>
              <a:spcBef>
                <a:spcPts val="300"/>
              </a:spcBef>
              <a:spcAft>
                <a:spcPts val="300"/>
              </a:spcAft>
              <a:buClr>
                <a:srgbClr val="FF4B4B"/>
              </a:buClr>
              <a:buSzPct val="120000"/>
              <a:buFont typeface="Segoe UI" panose="020B0502040204020203" pitchFamily="34" charset="0"/>
              <a:buChar char="•"/>
              <a:tabLst/>
              <a:defRPr lang="en-US" sz="1200">
                <a:solidFill>
                  <a:schemeClr val="tx2"/>
                </a:solidFill>
              </a:defRPr>
            </a:lvl2pPr>
            <a:lvl3pPr marL="432000" indent="-216000">
              <a:lnSpc>
                <a:spcPts val="1800"/>
              </a:lnSpc>
              <a:spcBef>
                <a:spcPts val="300"/>
              </a:spcBef>
              <a:spcAft>
                <a:spcPts val="300"/>
              </a:spcAft>
              <a:buClr>
                <a:srgbClr val="FF4B4B"/>
              </a:buClr>
              <a:buSzPct val="120000"/>
              <a:buFont typeface="Segoe UI" panose="020B0502040204020203" pitchFamily="34" charset="0"/>
              <a:buChar char="‒"/>
              <a:defRPr lang="en-US" sz="1200" b="0" baseline="0" noProof="0">
                <a:solidFill>
                  <a:schemeClr val="tx2"/>
                </a:solidFill>
              </a:defRPr>
            </a:lvl3pPr>
            <a:lvl4pPr marL="648000" indent="-216000">
              <a:lnSpc>
                <a:spcPts val="1800"/>
              </a:lnSpc>
              <a:spcBef>
                <a:spcPts val="300"/>
              </a:spcBef>
              <a:spcAft>
                <a:spcPts val="300"/>
              </a:spcAft>
              <a:buClr>
                <a:srgbClr val="FF4B4B"/>
              </a:buClr>
              <a:buSzPct val="120000"/>
              <a:buFont typeface="Segoe UI" panose="020B0502040204020203" pitchFamily="34" charset="0"/>
              <a:buChar char="−"/>
              <a:defRPr lang="en-US" sz="1200" b="0" cap="none" spc="10" baseline="0" noProof="0">
                <a:cs typeface="Segoe UI Light" panose="020B0502040204020203" pitchFamily="34" charset="0"/>
              </a:defRPr>
            </a:lvl4pPr>
            <a:lvl5pPr marL="0" indent="0">
              <a:lnSpc>
                <a:spcPts val="1800"/>
              </a:lnSpc>
              <a:spcBef>
                <a:spcPts val="600"/>
              </a:spcBef>
              <a:spcAft>
                <a:spcPts val="300"/>
              </a:spcAft>
              <a:buFont typeface="Arial" panose="020B0604020202020204" pitchFamily="34" charset="0"/>
              <a:buNone/>
              <a:defRPr lang="en-US" sz="1200" b="0" spc="40" baseline="0" noProof="0">
                <a:solidFill>
                  <a:schemeClr val="accent1"/>
                </a:solidFill>
                <a:latin typeface="Segoe UI Semibold" panose="020B0702040204020203" pitchFamily="34" charset="0"/>
                <a:cs typeface="Segoe UI Semibold" panose="020B0702040204020203" pitchFamily="34" charset="0"/>
              </a:defRPr>
            </a:lvl5pPr>
            <a:lvl6pPr marL="216000" indent="-216000">
              <a:lnSpc>
                <a:spcPts val="1800"/>
              </a:lnSpc>
              <a:spcBef>
                <a:spcPts val="300"/>
              </a:spcBef>
              <a:spcAft>
                <a:spcPts val="300"/>
              </a:spcAft>
              <a:buClr>
                <a:schemeClr val="accent1"/>
              </a:buClr>
              <a:buFont typeface="+mj-lt"/>
              <a:buAutoNum type="arabicPeriod"/>
              <a:defRPr lang="en-US" sz="1200" b="0" cap="none" spc="40" baseline="0" noProof="0">
                <a:ea typeface="Segoe UI Black" panose="020B0A02040204020203" pitchFamily="34" charset="0"/>
                <a:cs typeface="Segoe UI Light" panose="020B0502040204020203" pitchFamily="34" charset="0"/>
              </a:defRPr>
            </a:lvl6pPr>
            <a:lvl7pPr marL="432000" indent="-216000">
              <a:lnSpc>
                <a:spcPts val="1800"/>
              </a:lnSpc>
              <a:spcBef>
                <a:spcPts val="300"/>
              </a:spcBef>
              <a:spcAft>
                <a:spcPts val="300"/>
              </a:spcAft>
              <a:buClr>
                <a:schemeClr val="accent1"/>
              </a:buClr>
              <a:buFont typeface="+mj-lt"/>
              <a:buAutoNum type="alphaLcPeriod"/>
              <a:tabLst/>
              <a:defRPr lang="nl-NL" sz="1200" noProof="0">
                <a:solidFill>
                  <a:schemeClr val="tx2"/>
                </a:solidFill>
              </a:defRPr>
            </a:lvl7pPr>
            <a:lvl8pPr marL="216000" indent="-216000">
              <a:lnSpc>
                <a:spcPts val="1800"/>
              </a:lnSpc>
              <a:spcBef>
                <a:spcPts val="300"/>
              </a:spcBef>
              <a:spcAft>
                <a:spcPts val="300"/>
              </a:spcAft>
              <a:buClr>
                <a:schemeClr val="tx2"/>
              </a:buClr>
              <a:buFont typeface="Wingdings 3" panose="05040102010807070707" pitchFamily="18" charset="2"/>
              <a:buChar char="g"/>
              <a:defRPr lang="nl-NL" sz="1200" noProof="0">
                <a:solidFill>
                  <a:schemeClr val="tx2"/>
                </a:solidFill>
              </a:defRPr>
            </a:lvl8pPr>
            <a:lvl9pPr marL="0" lvl="8" indent="0">
              <a:lnSpc>
                <a:spcPts val="1400"/>
              </a:lnSpc>
              <a:spcBef>
                <a:spcPts val="600"/>
              </a:spcBef>
              <a:spcAft>
                <a:spcPts val="300"/>
              </a:spcAft>
              <a:buClr>
                <a:schemeClr val="accent4"/>
              </a:buClr>
              <a:buFontTx/>
              <a:buNone/>
              <a:defRPr lang="nl-NL" sz="1000" i="0" cap="all" spc="100" baseline="0" noProof="0">
                <a:latin typeface="Segoe UI Semibold" panose="020B0702040204020203" pitchFamily="34" charset="0"/>
                <a:cs typeface="Segoe UI Semibold" panose="020B0702040204020203" pitchFamily="34" charset="0"/>
              </a:defRPr>
            </a:lvl9pPr>
          </a:lstStyle>
          <a:p>
            <a:pPr lvl="8"/>
            <a:endParaRPr lang="en-US" dirty="0"/>
          </a:p>
        </p:txBody>
      </p:sp>
      <p:sp>
        <p:nvSpPr>
          <p:cNvPr id="43" name="role 5">
            <a:extLst>
              <a:ext uri="{FF2B5EF4-FFF2-40B4-BE49-F238E27FC236}">
                <a16:creationId xmlns:a16="http://schemas.microsoft.com/office/drawing/2014/main" id="{D5C6B1F8-8A43-2891-A841-B8196814AE91}"/>
              </a:ext>
            </a:extLst>
          </p:cNvPr>
          <p:cNvSpPr>
            <a:spLocks noGrp="1"/>
          </p:cNvSpPr>
          <p:nvPr>
            <p:ph type="body" idx="39" hasCustomPrompt="1"/>
          </p:nvPr>
        </p:nvSpPr>
        <p:spPr>
          <a:xfrm>
            <a:off x="540000" y="5707891"/>
            <a:ext cx="2520000" cy="347662"/>
          </a:xfrm>
        </p:spPr>
        <p:txBody>
          <a:bodyPr lIns="144000" rIns="144000" anchor="t"/>
          <a:lstStyle>
            <a:lvl1pPr marL="0" indent="0">
              <a:lnSpc>
                <a:spcPts val="1400"/>
              </a:lnSpc>
              <a:spcBef>
                <a:spcPts val="0"/>
              </a:spcBef>
              <a:spcAft>
                <a:spcPts val="0"/>
              </a:spcAft>
              <a:buNone/>
              <a:defRPr sz="1000" b="0" cap="none" spc="0" baseline="0">
                <a:latin typeface="+mn-lt"/>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44" name="name 5">
            <a:extLst>
              <a:ext uri="{FF2B5EF4-FFF2-40B4-BE49-F238E27FC236}">
                <a16:creationId xmlns:a16="http://schemas.microsoft.com/office/drawing/2014/main" id="{C43C94EF-9938-02E0-25BA-5684E24AE185}"/>
              </a:ext>
            </a:extLst>
          </p:cNvPr>
          <p:cNvSpPr>
            <a:spLocks noGrp="1"/>
          </p:cNvSpPr>
          <p:nvPr>
            <p:ph type="body" idx="40"/>
          </p:nvPr>
        </p:nvSpPr>
        <p:spPr>
          <a:xfrm>
            <a:off x="540000" y="5326097"/>
            <a:ext cx="2520000" cy="347662"/>
          </a:xfrm>
        </p:spPr>
        <p:txBody>
          <a:bodyPr lIns="144000" rIns="144000" anchor="t"/>
          <a:lstStyle>
            <a:lvl1pPr marL="0" indent="0">
              <a:lnSpc>
                <a:spcPts val="1400"/>
              </a:lnSpc>
              <a:spcBef>
                <a:spcPts val="0"/>
              </a:spcBef>
              <a:spcAft>
                <a:spcPts val="0"/>
              </a:spcAft>
              <a:buNone/>
              <a:defRPr sz="1000" b="0" cap="all" spc="100" baseline="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9" name="picture 5">
            <a:extLst>
              <a:ext uri="{FF2B5EF4-FFF2-40B4-BE49-F238E27FC236}">
                <a16:creationId xmlns:a16="http://schemas.microsoft.com/office/drawing/2014/main" id="{373AD45E-C08B-9E21-191C-6D7AE722762E}"/>
              </a:ext>
            </a:extLst>
          </p:cNvPr>
          <p:cNvSpPr>
            <a:spLocks noGrp="1"/>
          </p:cNvSpPr>
          <p:nvPr>
            <p:ph type="pic" sz="quarter" idx="44"/>
          </p:nvPr>
        </p:nvSpPr>
        <p:spPr>
          <a:xfrm>
            <a:off x="540000" y="3924000"/>
            <a:ext cx="2520000" cy="1260000"/>
          </a:xfrm>
          <a:prstGeom prst="round2SameRect">
            <a:avLst>
              <a:gd name="adj1" fmla="val 6273"/>
              <a:gd name="adj2" fmla="val 0"/>
            </a:avLst>
          </a:prstGeom>
          <a:solidFill>
            <a:schemeClr val="bg1"/>
          </a:solidFill>
          <a:effectLst>
            <a:outerShdw blurRad="63500" algn="tl" rotWithShape="0">
              <a:schemeClr val="accent4">
                <a:alpha val="50000"/>
              </a:schemeClr>
            </a:outerShdw>
          </a:effectLst>
        </p:spPr>
        <p:txBody>
          <a:bodyPr/>
          <a:lstStyle/>
          <a:p>
            <a:r>
              <a:rPr lang="de-DE" dirty="0"/>
              <a:t>Bild durch Klicken auf Symbol hinzufügen</a:t>
            </a:r>
            <a:endParaRPr lang="en-DE" dirty="0"/>
          </a:p>
        </p:txBody>
      </p:sp>
      <p:sp>
        <p:nvSpPr>
          <p:cNvPr id="16" name="shadow 4">
            <a:extLst>
              <a:ext uri="{FF2B5EF4-FFF2-40B4-BE49-F238E27FC236}">
                <a16:creationId xmlns:a16="http://schemas.microsoft.com/office/drawing/2014/main" id="{FA17BC66-5A11-4B6D-A49E-B4C21ED32335}"/>
              </a:ext>
            </a:extLst>
          </p:cNvPr>
          <p:cNvSpPr txBox="1">
            <a:spLocks/>
          </p:cNvSpPr>
          <p:nvPr/>
        </p:nvSpPr>
        <p:spPr>
          <a:xfrm>
            <a:off x="9115977" y="1512000"/>
            <a:ext cx="2520000" cy="2196000"/>
          </a:xfrm>
          <a:prstGeom prst="roundRect">
            <a:avLst>
              <a:gd name="adj" fmla="val 2716"/>
            </a:avLst>
          </a:prstGeom>
          <a:solidFill>
            <a:schemeClr val="bg1"/>
          </a:solidFill>
          <a:effectLst>
            <a:outerShdw blurRad="63500" algn="ctr" rotWithShape="0">
              <a:schemeClr val="accent4">
                <a:alpha val="50000"/>
              </a:schemeClr>
            </a:outerShdw>
          </a:effectLst>
        </p:spPr>
        <p:txBody>
          <a:bodyPr vert="horz" lIns="180000" tIns="1440000" rIns="180000" bIns="0" rtlCol="0">
            <a:noAutofit/>
          </a:bodyPr>
          <a:lstStyle>
            <a:lvl1pPr indent="0">
              <a:lnSpc>
                <a:spcPts val="1400"/>
              </a:lnSpc>
              <a:spcBef>
                <a:spcPts val="300"/>
              </a:spcBef>
              <a:spcAft>
                <a:spcPts val="300"/>
              </a:spcAft>
              <a:buClr>
                <a:schemeClr val="accent2"/>
              </a:buClr>
              <a:buSzPct val="100000"/>
              <a:buFont typeface="Verdana" panose="020B0604030504040204" pitchFamily="34" charset="0"/>
              <a:buNone/>
              <a:defRPr lang="en-US" sz="1000" b="0" baseline="0" noProof="0" dirty="0">
                <a:solidFill>
                  <a:schemeClr val="tx2"/>
                </a:solidFill>
              </a:defRPr>
            </a:lvl1pPr>
            <a:lvl2pPr marL="216000" indent="-216000">
              <a:lnSpc>
                <a:spcPts val="1800"/>
              </a:lnSpc>
              <a:spcBef>
                <a:spcPts val="300"/>
              </a:spcBef>
              <a:spcAft>
                <a:spcPts val="300"/>
              </a:spcAft>
              <a:buClr>
                <a:srgbClr val="FF4B4B"/>
              </a:buClr>
              <a:buSzPct val="120000"/>
              <a:buFont typeface="Segoe UI" panose="020B0502040204020203" pitchFamily="34" charset="0"/>
              <a:buChar char="•"/>
              <a:tabLst/>
              <a:defRPr lang="en-US" sz="1200">
                <a:solidFill>
                  <a:schemeClr val="tx2"/>
                </a:solidFill>
              </a:defRPr>
            </a:lvl2pPr>
            <a:lvl3pPr marL="432000" indent="-216000">
              <a:lnSpc>
                <a:spcPts val="1800"/>
              </a:lnSpc>
              <a:spcBef>
                <a:spcPts val="300"/>
              </a:spcBef>
              <a:spcAft>
                <a:spcPts val="300"/>
              </a:spcAft>
              <a:buClr>
                <a:srgbClr val="FF4B4B"/>
              </a:buClr>
              <a:buSzPct val="120000"/>
              <a:buFont typeface="Segoe UI" panose="020B0502040204020203" pitchFamily="34" charset="0"/>
              <a:buChar char="‒"/>
              <a:defRPr lang="en-US" sz="1200" b="0" baseline="0" noProof="0">
                <a:solidFill>
                  <a:schemeClr val="tx2"/>
                </a:solidFill>
              </a:defRPr>
            </a:lvl3pPr>
            <a:lvl4pPr marL="648000" indent="-216000">
              <a:lnSpc>
                <a:spcPts val="1800"/>
              </a:lnSpc>
              <a:spcBef>
                <a:spcPts val="300"/>
              </a:spcBef>
              <a:spcAft>
                <a:spcPts val="300"/>
              </a:spcAft>
              <a:buClr>
                <a:srgbClr val="FF4B4B"/>
              </a:buClr>
              <a:buSzPct val="120000"/>
              <a:buFont typeface="Segoe UI" panose="020B0502040204020203" pitchFamily="34" charset="0"/>
              <a:buChar char="−"/>
              <a:defRPr lang="en-US" sz="1200" b="0" cap="none" spc="10" baseline="0" noProof="0">
                <a:cs typeface="Segoe UI Light" panose="020B0502040204020203" pitchFamily="34" charset="0"/>
              </a:defRPr>
            </a:lvl4pPr>
            <a:lvl5pPr marL="0" indent="0">
              <a:lnSpc>
                <a:spcPts val="1800"/>
              </a:lnSpc>
              <a:spcBef>
                <a:spcPts val="600"/>
              </a:spcBef>
              <a:spcAft>
                <a:spcPts val="300"/>
              </a:spcAft>
              <a:buFont typeface="Arial" panose="020B0604020202020204" pitchFamily="34" charset="0"/>
              <a:buNone/>
              <a:defRPr lang="en-US" sz="1200" b="0" spc="40" baseline="0" noProof="0">
                <a:solidFill>
                  <a:schemeClr val="accent1"/>
                </a:solidFill>
                <a:latin typeface="Segoe UI Semibold" panose="020B0702040204020203" pitchFamily="34" charset="0"/>
                <a:cs typeface="Segoe UI Semibold" panose="020B0702040204020203" pitchFamily="34" charset="0"/>
              </a:defRPr>
            </a:lvl5pPr>
            <a:lvl6pPr marL="216000" indent="-216000">
              <a:lnSpc>
                <a:spcPts val="1800"/>
              </a:lnSpc>
              <a:spcBef>
                <a:spcPts val="300"/>
              </a:spcBef>
              <a:spcAft>
                <a:spcPts val="300"/>
              </a:spcAft>
              <a:buClr>
                <a:schemeClr val="accent1"/>
              </a:buClr>
              <a:buFont typeface="+mj-lt"/>
              <a:buAutoNum type="arabicPeriod"/>
              <a:defRPr lang="en-US" sz="1200" b="0" cap="none" spc="40" baseline="0" noProof="0">
                <a:ea typeface="Segoe UI Black" panose="020B0A02040204020203" pitchFamily="34" charset="0"/>
                <a:cs typeface="Segoe UI Light" panose="020B0502040204020203" pitchFamily="34" charset="0"/>
              </a:defRPr>
            </a:lvl6pPr>
            <a:lvl7pPr marL="432000" indent="-216000">
              <a:lnSpc>
                <a:spcPts val="1800"/>
              </a:lnSpc>
              <a:spcBef>
                <a:spcPts val="300"/>
              </a:spcBef>
              <a:spcAft>
                <a:spcPts val="300"/>
              </a:spcAft>
              <a:buClr>
                <a:schemeClr val="accent1"/>
              </a:buClr>
              <a:buFont typeface="+mj-lt"/>
              <a:buAutoNum type="alphaLcPeriod"/>
              <a:tabLst/>
              <a:defRPr lang="nl-NL" sz="1200" noProof="0">
                <a:solidFill>
                  <a:schemeClr val="tx2"/>
                </a:solidFill>
              </a:defRPr>
            </a:lvl7pPr>
            <a:lvl8pPr marL="216000" indent="-216000">
              <a:lnSpc>
                <a:spcPts val="1800"/>
              </a:lnSpc>
              <a:spcBef>
                <a:spcPts val="300"/>
              </a:spcBef>
              <a:spcAft>
                <a:spcPts val="300"/>
              </a:spcAft>
              <a:buClr>
                <a:schemeClr val="tx2"/>
              </a:buClr>
              <a:buFont typeface="Wingdings 3" panose="05040102010807070707" pitchFamily="18" charset="2"/>
              <a:buChar char="g"/>
              <a:defRPr lang="nl-NL" sz="1200" noProof="0">
                <a:solidFill>
                  <a:schemeClr val="tx2"/>
                </a:solidFill>
              </a:defRPr>
            </a:lvl8pPr>
            <a:lvl9pPr marL="0" lvl="8" indent="0">
              <a:lnSpc>
                <a:spcPts val="1400"/>
              </a:lnSpc>
              <a:spcBef>
                <a:spcPts val="600"/>
              </a:spcBef>
              <a:spcAft>
                <a:spcPts val="300"/>
              </a:spcAft>
              <a:buClr>
                <a:schemeClr val="accent4"/>
              </a:buClr>
              <a:buFontTx/>
              <a:buNone/>
              <a:defRPr lang="nl-NL" sz="1000" i="0" cap="all" spc="100" baseline="0" noProof="0">
                <a:latin typeface="Segoe UI Semibold" panose="020B0702040204020203" pitchFamily="34" charset="0"/>
                <a:cs typeface="Segoe UI Semibold" panose="020B0702040204020203" pitchFamily="34" charset="0"/>
              </a:defRPr>
            </a:lvl9pPr>
          </a:lstStyle>
          <a:p>
            <a:pPr lvl="8"/>
            <a:endParaRPr lang="en-US" dirty="0"/>
          </a:p>
        </p:txBody>
      </p:sp>
      <p:sp>
        <p:nvSpPr>
          <p:cNvPr id="28" name="role 4">
            <a:extLst>
              <a:ext uri="{FF2B5EF4-FFF2-40B4-BE49-F238E27FC236}">
                <a16:creationId xmlns:a16="http://schemas.microsoft.com/office/drawing/2014/main" id="{1C2FB319-5890-BA63-6178-46B4E15CC6B5}"/>
              </a:ext>
            </a:extLst>
          </p:cNvPr>
          <p:cNvSpPr>
            <a:spLocks noGrp="1"/>
          </p:cNvSpPr>
          <p:nvPr>
            <p:ph type="body" idx="29" hasCustomPrompt="1"/>
          </p:nvPr>
        </p:nvSpPr>
        <p:spPr>
          <a:xfrm>
            <a:off x="9115977" y="3214041"/>
            <a:ext cx="2520000" cy="347662"/>
          </a:xfrm>
        </p:spPr>
        <p:txBody>
          <a:bodyPr lIns="144000" rIns="144000" anchor="t"/>
          <a:lstStyle>
            <a:lvl1pPr marL="0" indent="0">
              <a:lnSpc>
                <a:spcPts val="1400"/>
              </a:lnSpc>
              <a:spcBef>
                <a:spcPts val="0"/>
              </a:spcBef>
              <a:spcAft>
                <a:spcPts val="0"/>
              </a:spcAft>
              <a:buNone/>
              <a:defRPr sz="1000" b="0" cap="none" spc="0" baseline="0">
                <a:latin typeface="+mn-lt"/>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27" name="name 4">
            <a:extLst>
              <a:ext uri="{FF2B5EF4-FFF2-40B4-BE49-F238E27FC236}">
                <a16:creationId xmlns:a16="http://schemas.microsoft.com/office/drawing/2014/main" id="{0BF8F20A-36F1-9E35-92E4-4231E9BCA137}"/>
              </a:ext>
            </a:extLst>
          </p:cNvPr>
          <p:cNvSpPr>
            <a:spLocks noGrp="1"/>
          </p:cNvSpPr>
          <p:nvPr>
            <p:ph type="body" idx="28"/>
          </p:nvPr>
        </p:nvSpPr>
        <p:spPr>
          <a:xfrm>
            <a:off x="9115977" y="2859955"/>
            <a:ext cx="2520000" cy="347662"/>
          </a:xfrm>
        </p:spPr>
        <p:txBody>
          <a:bodyPr lIns="144000" rIns="144000" anchor="t"/>
          <a:lstStyle>
            <a:lvl1pPr marL="0" indent="0">
              <a:lnSpc>
                <a:spcPts val="1400"/>
              </a:lnSpc>
              <a:spcBef>
                <a:spcPts val="0"/>
              </a:spcBef>
              <a:spcAft>
                <a:spcPts val="0"/>
              </a:spcAft>
              <a:buNone/>
              <a:defRPr sz="1000" b="0" cap="all" spc="100" baseline="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0" name="picture 4">
            <a:extLst>
              <a:ext uri="{FF2B5EF4-FFF2-40B4-BE49-F238E27FC236}">
                <a16:creationId xmlns:a16="http://schemas.microsoft.com/office/drawing/2014/main" id="{16D161C1-5395-1A70-B6E9-DDB636142C18}"/>
              </a:ext>
            </a:extLst>
          </p:cNvPr>
          <p:cNvSpPr>
            <a:spLocks noGrp="1"/>
          </p:cNvSpPr>
          <p:nvPr>
            <p:ph type="pic" sz="quarter" idx="18"/>
          </p:nvPr>
        </p:nvSpPr>
        <p:spPr>
          <a:xfrm>
            <a:off x="9115977" y="1466475"/>
            <a:ext cx="2520000" cy="1260000"/>
          </a:xfrm>
          <a:prstGeom prst="round2SameRect">
            <a:avLst>
              <a:gd name="adj1" fmla="val 7973"/>
              <a:gd name="adj2" fmla="val 0"/>
            </a:avLst>
          </a:prstGeom>
          <a:solidFill>
            <a:schemeClr val="bg1"/>
          </a:solidFill>
          <a:effectLst>
            <a:outerShdw blurRad="63500" algn="tl" rotWithShape="0">
              <a:schemeClr val="accent4">
                <a:alpha val="50000"/>
              </a:schemeClr>
            </a:outerShdw>
          </a:effectLst>
        </p:spPr>
        <p:txBody>
          <a:bodyPr/>
          <a:lstStyle/>
          <a:p>
            <a:r>
              <a:rPr lang="de-DE" dirty="0"/>
              <a:t>Bild durch Klicken auf Symbol hinzufügen</a:t>
            </a:r>
            <a:endParaRPr lang="en-DE" dirty="0"/>
          </a:p>
        </p:txBody>
      </p:sp>
      <p:sp>
        <p:nvSpPr>
          <p:cNvPr id="15" name="shadow 3">
            <a:extLst>
              <a:ext uri="{FF2B5EF4-FFF2-40B4-BE49-F238E27FC236}">
                <a16:creationId xmlns:a16="http://schemas.microsoft.com/office/drawing/2014/main" id="{7563E26F-7B5C-BADA-F273-3229870C38C0}"/>
              </a:ext>
            </a:extLst>
          </p:cNvPr>
          <p:cNvSpPr txBox="1">
            <a:spLocks/>
          </p:cNvSpPr>
          <p:nvPr/>
        </p:nvSpPr>
        <p:spPr>
          <a:xfrm>
            <a:off x="6257318" y="1512000"/>
            <a:ext cx="2520000" cy="2196000"/>
          </a:xfrm>
          <a:prstGeom prst="roundRect">
            <a:avLst>
              <a:gd name="adj" fmla="val 2716"/>
            </a:avLst>
          </a:prstGeom>
          <a:solidFill>
            <a:schemeClr val="bg1"/>
          </a:solidFill>
          <a:effectLst>
            <a:outerShdw blurRad="63500" algn="ctr" rotWithShape="0">
              <a:schemeClr val="accent4">
                <a:alpha val="50000"/>
              </a:schemeClr>
            </a:outerShdw>
          </a:effectLst>
        </p:spPr>
        <p:txBody>
          <a:bodyPr vert="horz" lIns="180000" tIns="1440000" rIns="180000" bIns="0" rtlCol="0">
            <a:noAutofit/>
          </a:bodyPr>
          <a:lstStyle>
            <a:lvl1pPr indent="0">
              <a:lnSpc>
                <a:spcPts val="1400"/>
              </a:lnSpc>
              <a:spcBef>
                <a:spcPts val="300"/>
              </a:spcBef>
              <a:spcAft>
                <a:spcPts val="300"/>
              </a:spcAft>
              <a:buClr>
                <a:schemeClr val="accent2"/>
              </a:buClr>
              <a:buSzPct val="100000"/>
              <a:buFont typeface="Verdana" panose="020B0604030504040204" pitchFamily="34" charset="0"/>
              <a:buNone/>
              <a:defRPr lang="en-US" sz="1000" b="0" baseline="0" noProof="0" dirty="0">
                <a:solidFill>
                  <a:schemeClr val="tx2"/>
                </a:solidFill>
              </a:defRPr>
            </a:lvl1pPr>
            <a:lvl2pPr marL="216000" indent="-216000">
              <a:lnSpc>
                <a:spcPts val="1800"/>
              </a:lnSpc>
              <a:spcBef>
                <a:spcPts val="300"/>
              </a:spcBef>
              <a:spcAft>
                <a:spcPts val="300"/>
              </a:spcAft>
              <a:buClr>
                <a:srgbClr val="FF4B4B"/>
              </a:buClr>
              <a:buSzPct val="120000"/>
              <a:buFont typeface="Segoe UI" panose="020B0502040204020203" pitchFamily="34" charset="0"/>
              <a:buChar char="•"/>
              <a:tabLst/>
              <a:defRPr lang="en-US" sz="1200">
                <a:solidFill>
                  <a:schemeClr val="tx2"/>
                </a:solidFill>
              </a:defRPr>
            </a:lvl2pPr>
            <a:lvl3pPr marL="432000" indent="-216000">
              <a:lnSpc>
                <a:spcPts val="1800"/>
              </a:lnSpc>
              <a:spcBef>
                <a:spcPts val="300"/>
              </a:spcBef>
              <a:spcAft>
                <a:spcPts val="300"/>
              </a:spcAft>
              <a:buClr>
                <a:srgbClr val="FF4B4B"/>
              </a:buClr>
              <a:buSzPct val="120000"/>
              <a:buFont typeface="Segoe UI" panose="020B0502040204020203" pitchFamily="34" charset="0"/>
              <a:buChar char="‒"/>
              <a:defRPr lang="en-US" sz="1200" b="0" baseline="0" noProof="0">
                <a:solidFill>
                  <a:schemeClr val="tx2"/>
                </a:solidFill>
              </a:defRPr>
            </a:lvl3pPr>
            <a:lvl4pPr marL="648000" indent="-216000">
              <a:lnSpc>
                <a:spcPts val="1800"/>
              </a:lnSpc>
              <a:spcBef>
                <a:spcPts val="300"/>
              </a:spcBef>
              <a:spcAft>
                <a:spcPts val="300"/>
              </a:spcAft>
              <a:buClr>
                <a:srgbClr val="FF4B4B"/>
              </a:buClr>
              <a:buSzPct val="120000"/>
              <a:buFont typeface="Segoe UI" panose="020B0502040204020203" pitchFamily="34" charset="0"/>
              <a:buChar char="−"/>
              <a:defRPr lang="en-US" sz="1200" b="0" cap="none" spc="10" baseline="0" noProof="0">
                <a:cs typeface="Segoe UI Light" panose="020B0502040204020203" pitchFamily="34" charset="0"/>
              </a:defRPr>
            </a:lvl4pPr>
            <a:lvl5pPr marL="0" indent="0">
              <a:lnSpc>
                <a:spcPts val="1800"/>
              </a:lnSpc>
              <a:spcBef>
                <a:spcPts val="600"/>
              </a:spcBef>
              <a:spcAft>
                <a:spcPts val="300"/>
              </a:spcAft>
              <a:buFont typeface="Arial" panose="020B0604020202020204" pitchFamily="34" charset="0"/>
              <a:buNone/>
              <a:defRPr lang="en-US" sz="1200" b="0" spc="40" baseline="0" noProof="0">
                <a:solidFill>
                  <a:schemeClr val="accent1"/>
                </a:solidFill>
                <a:latin typeface="Segoe UI Semibold" panose="020B0702040204020203" pitchFamily="34" charset="0"/>
                <a:cs typeface="Segoe UI Semibold" panose="020B0702040204020203" pitchFamily="34" charset="0"/>
              </a:defRPr>
            </a:lvl5pPr>
            <a:lvl6pPr marL="216000" indent="-216000">
              <a:lnSpc>
                <a:spcPts val="1800"/>
              </a:lnSpc>
              <a:spcBef>
                <a:spcPts val="300"/>
              </a:spcBef>
              <a:spcAft>
                <a:spcPts val="300"/>
              </a:spcAft>
              <a:buClr>
                <a:schemeClr val="accent1"/>
              </a:buClr>
              <a:buFont typeface="+mj-lt"/>
              <a:buAutoNum type="arabicPeriod"/>
              <a:defRPr lang="en-US" sz="1200" b="0" cap="none" spc="40" baseline="0" noProof="0">
                <a:ea typeface="Segoe UI Black" panose="020B0A02040204020203" pitchFamily="34" charset="0"/>
                <a:cs typeface="Segoe UI Light" panose="020B0502040204020203" pitchFamily="34" charset="0"/>
              </a:defRPr>
            </a:lvl6pPr>
            <a:lvl7pPr marL="432000" indent="-216000">
              <a:lnSpc>
                <a:spcPts val="1800"/>
              </a:lnSpc>
              <a:spcBef>
                <a:spcPts val="300"/>
              </a:spcBef>
              <a:spcAft>
                <a:spcPts val="300"/>
              </a:spcAft>
              <a:buClr>
                <a:schemeClr val="accent1"/>
              </a:buClr>
              <a:buFont typeface="+mj-lt"/>
              <a:buAutoNum type="alphaLcPeriod"/>
              <a:tabLst/>
              <a:defRPr lang="nl-NL" sz="1200" noProof="0">
                <a:solidFill>
                  <a:schemeClr val="tx2"/>
                </a:solidFill>
              </a:defRPr>
            </a:lvl7pPr>
            <a:lvl8pPr marL="216000" indent="-216000">
              <a:lnSpc>
                <a:spcPts val="1800"/>
              </a:lnSpc>
              <a:spcBef>
                <a:spcPts val="300"/>
              </a:spcBef>
              <a:spcAft>
                <a:spcPts val="300"/>
              </a:spcAft>
              <a:buClr>
                <a:schemeClr val="tx2"/>
              </a:buClr>
              <a:buFont typeface="Wingdings 3" panose="05040102010807070707" pitchFamily="18" charset="2"/>
              <a:buChar char="g"/>
              <a:defRPr lang="nl-NL" sz="1200" noProof="0">
                <a:solidFill>
                  <a:schemeClr val="tx2"/>
                </a:solidFill>
              </a:defRPr>
            </a:lvl8pPr>
            <a:lvl9pPr marL="0" lvl="8" indent="0">
              <a:lnSpc>
                <a:spcPts val="1400"/>
              </a:lnSpc>
              <a:spcBef>
                <a:spcPts val="600"/>
              </a:spcBef>
              <a:spcAft>
                <a:spcPts val="300"/>
              </a:spcAft>
              <a:buClr>
                <a:schemeClr val="accent4"/>
              </a:buClr>
              <a:buFontTx/>
              <a:buNone/>
              <a:defRPr lang="nl-NL" sz="1000" i="0" cap="all" spc="100" baseline="0" noProof="0">
                <a:latin typeface="Segoe UI Semibold" panose="020B0702040204020203" pitchFamily="34" charset="0"/>
                <a:cs typeface="Segoe UI Semibold" panose="020B0702040204020203" pitchFamily="34" charset="0"/>
              </a:defRPr>
            </a:lvl9pPr>
          </a:lstStyle>
          <a:p>
            <a:pPr lvl="8"/>
            <a:endParaRPr lang="en-US" dirty="0"/>
          </a:p>
        </p:txBody>
      </p:sp>
      <p:sp>
        <p:nvSpPr>
          <p:cNvPr id="26" name="role 3">
            <a:extLst>
              <a:ext uri="{FF2B5EF4-FFF2-40B4-BE49-F238E27FC236}">
                <a16:creationId xmlns:a16="http://schemas.microsoft.com/office/drawing/2014/main" id="{B033DFCB-CBEB-03FF-0E21-D4A348D757BE}"/>
              </a:ext>
            </a:extLst>
          </p:cNvPr>
          <p:cNvSpPr>
            <a:spLocks noGrp="1"/>
          </p:cNvSpPr>
          <p:nvPr>
            <p:ph type="body" idx="27" hasCustomPrompt="1"/>
          </p:nvPr>
        </p:nvSpPr>
        <p:spPr>
          <a:xfrm>
            <a:off x="6257318" y="3214041"/>
            <a:ext cx="2520000" cy="347662"/>
          </a:xfrm>
        </p:spPr>
        <p:txBody>
          <a:bodyPr lIns="144000" rIns="144000" anchor="t"/>
          <a:lstStyle>
            <a:lvl1pPr marL="0" indent="0">
              <a:lnSpc>
                <a:spcPts val="1400"/>
              </a:lnSpc>
              <a:spcBef>
                <a:spcPts val="0"/>
              </a:spcBef>
              <a:spcAft>
                <a:spcPts val="0"/>
              </a:spcAft>
              <a:buNone/>
              <a:defRPr sz="1000" b="0" cap="none" spc="0" baseline="0">
                <a:latin typeface="+mn-lt"/>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25" name="name 3">
            <a:extLst>
              <a:ext uri="{FF2B5EF4-FFF2-40B4-BE49-F238E27FC236}">
                <a16:creationId xmlns:a16="http://schemas.microsoft.com/office/drawing/2014/main" id="{5340354E-C2CE-F1A0-1324-B12089FC1EF0}"/>
              </a:ext>
            </a:extLst>
          </p:cNvPr>
          <p:cNvSpPr>
            <a:spLocks noGrp="1"/>
          </p:cNvSpPr>
          <p:nvPr>
            <p:ph type="body" idx="26"/>
          </p:nvPr>
        </p:nvSpPr>
        <p:spPr>
          <a:xfrm>
            <a:off x="6257318" y="2859955"/>
            <a:ext cx="2520000" cy="347662"/>
          </a:xfrm>
        </p:spPr>
        <p:txBody>
          <a:bodyPr lIns="144000" rIns="144000" anchor="t"/>
          <a:lstStyle>
            <a:lvl1pPr marL="0" indent="0">
              <a:lnSpc>
                <a:spcPts val="1400"/>
              </a:lnSpc>
              <a:spcBef>
                <a:spcPts val="0"/>
              </a:spcBef>
              <a:spcAft>
                <a:spcPts val="0"/>
              </a:spcAft>
              <a:buNone/>
              <a:defRPr sz="1000" b="0" cap="all" spc="100" baseline="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 name="picture 3">
            <a:extLst>
              <a:ext uri="{FF2B5EF4-FFF2-40B4-BE49-F238E27FC236}">
                <a16:creationId xmlns:a16="http://schemas.microsoft.com/office/drawing/2014/main" id="{1D0F5D2A-81FE-3833-2907-78B51B326DF1}"/>
              </a:ext>
            </a:extLst>
          </p:cNvPr>
          <p:cNvSpPr>
            <a:spLocks noGrp="1"/>
          </p:cNvSpPr>
          <p:nvPr>
            <p:ph type="pic" sz="quarter" idx="16"/>
          </p:nvPr>
        </p:nvSpPr>
        <p:spPr>
          <a:xfrm>
            <a:off x="6257318" y="1466475"/>
            <a:ext cx="2520000" cy="1260000"/>
          </a:xfrm>
          <a:prstGeom prst="round2SameRect">
            <a:avLst>
              <a:gd name="adj1" fmla="val 9611"/>
              <a:gd name="adj2" fmla="val 0"/>
            </a:avLst>
          </a:prstGeom>
          <a:solidFill>
            <a:schemeClr val="bg1"/>
          </a:solidFill>
          <a:effectLst>
            <a:outerShdw blurRad="63500" algn="tl" rotWithShape="0">
              <a:schemeClr val="accent4">
                <a:alpha val="50000"/>
              </a:schemeClr>
            </a:outerShdw>
          </a:effectLst>
        </p:spPr>
        <p:txBody>
          <a:bodyPr/>
          <a:lstStyle/>
          <a:p>
            <a:r>
              <a:rPr lang="de-DE" dirty="0"/>
              <a:t>Bild durch Klicken auf Symbol hinzufügen</a:t>
            </a:r>
            <a:endParaRPr lang="en-DE" dirty="0"/>
          </a:p>
        </p:txBody>
      </p:sp>
      <p:sp>
        <p:nvSpPr>
          <p:cNvPr id="11" name="shadow 2">
            <a:extLst>
              <a:ext uri="{FF2B5EF4-FFF2-40B4-BE49-F238E27FC236}">
                <a16:creationId xmlns:a16="http://schemas.microsoft.com/office/drawing/2014/main" id="{3C9B4B1F-8CFB-03B9-8122-CEB6303D9EF6}"/>
              </a:ext>
            </a:extLst>
          </p:cNvPr>
          <p:cNvSpPr txBox="1">
            <a:spLocks/>
          </p:cNvSpPr>
          <p:nvPr/>
        </p:nvSpPr>
        <p:spPr>
          <a:xfrm>
            <a:off x="3398659" y="1512000"/>
            <a:ext cx="2520000" cy="2196000"/>
          </a:xfrm>
          <a:prstGeom prst="roundRect">
            <a:avLst>
              <a:gd name="adj" fmla="val 2716"/>
            </a:avLst>
          </a:prstGeom>
          <a:solidFill>
            <a:schemeClr val="bg1"/>
          </a:solidFill>
          <a:effectLst>
            <a:outerShdw blurRad="63500" algn="ctr" rotWithShape="0">
              <a:schemeClr val="accent4">
                <a:alpha val="50000"/>
              </a:schemeClr>
            </a:outerShdw>
          </a:effectLst>
        </p:spPr>
        <p:txBody>
          <a:bodyPr vert="horz" lIns="180000" tIns="1440000" rIns="180000" bIns="0" rtlCol="0">
            <a:noAutofit/>
          </a:bodyPr>
          <a:lstStyle>
            <a:lvl1pPr indent="0">
              <a:lnSpc>
                <a:spcPts val="1400"/>
              </a:lnSpc>
              <a:spcBef>
                <a:spcPts val="300"/>
              </a:spcBef>
              <a:spcAft>
                <a:spcPts val="300"/>
              </a:spcAft>
              <a:buClr>
                <a:schemeClr val="accent2"/>
              </a:buClr>
              <a:buSzPct val="100000"/>
              <a:buFont typeface="Verdana" panose="020B0604030504040204" pitchFamily="34" charset="0"/>
              <a:buNone/>
              <a:defRPr lang="en-US" sz="1000" b="0" baseline="0" noProof="0" dirty="0">
                <a:solidFill>
                  <a:schemeClr val="tx2"/>
                </a:solidFill>
              </a:defRPr>
            </a:lvl1pPr>
            <a:lvl2pPr marL="216000" indent="-216000">
              <a:lnSpc>
                <a:spcPts val="1800"/>
              </a:lnSpc>
              <a:spcBef>
                <a:spcPts val="300"/>
              </a:spcBef>
              <a:spcAft>
                <a:spcPts val="300"/>
              </a:spcAft>
              <a:buClr>
                <a:srgbClr val="FF4B4B"/>
              </a:buClr>
              <a:buSzPct val="120000"/>
              <a:buFont typeface="Segoe UI" panose="020B0502040204020203" pitchFamily="34" charset="0"/>
              <a:buChar char="•"/>
              <a:tabLst/>
              <a:defRPr lang="en-US" sz="1200">
                <a:solidFill>
                  <a:schemeClr val="tx2"/>
                </a:solidFill>
              </a:defRPr>
            </a:lvl2pPr>
            <a:lvl3pPr marL="432000" indent="-216000">
              <a:lnSpc>
                <a:spcPts val="1800"/>
              </a:lnSpc>
              <a:spcBef>
                <a:spcPts val="300"/>
              </a:spcBef>
              <a:spcAft>
                <a:spcPts val="300"/>
              </a:spcAft>
              <a:buClr>
                <a:srgbClr val="FF4B4B"/>
              </a:buClr>
              <a:buSzPct val="120000"/>
              <a:buFont typeface="Segoe UI" panose="020B0502040204020203" pitchFamily="34" charset="0"/>
              <a:buChar char="‒"/>
              <a:defRPr lang="en-US" sz="1200" b="0" baseline="0" noProof="0">
                <a:solidFill>
                  <a:schemeClr val="tx2"/>
                </a:solidFill>
              </a:defRPr>
            </a:lvl3pPr>
            <a:lvl4pPr marL="648000" indent="-216000">
              <a:lnSpc>
                <a:spcPts val="1800"/>
              </a:lnSpc>
              <a:spcBef>
                <a:spcPts val="300"/>
              </a:spcBef>
              <a:spcAft>
                <a:spcPts val="300"/>
              </a:spcAft>
              <a:buClr>
                <a:srgbClr val="FF4B4B"/>
              </a:buClr>
              <a:buSzPct val="120000"/>
              <a:buFont typeface="Segoe UI" panose="020B0502040204020203" pitchFamily="34" charset="0"/>
              <a:buChar char="−"/>
              <a:defRPr lang="en-US" sz="1200" b="0" cap="none" spc="10" baseline="0" noProof="0">
                <a:cs typeface="Segoe UI Light" panose="020B0502040204020203" pitchFamily="34" charset="0"/>
              </a:defRPr>
            </a:lvl4pPr>
            <a:lvl5pPr marL="0" indent="0">
              <a:lnSpc>
                <a:spcPts val="1800"/>
              </a:lnSpc>
              <a:spcBef>
                <a:spcPts val="600"/>
              </a:spcBef>
              <a:spcAft>
                <a:spcPts val="300"/>
              </a:spcAft>
              <a:buFont typeface="Arial" panose="020B0604020202020204" pitchFamily="34" charset="0"/>
              <a:buNone/>
              <a:defRPr lang="en-US" sz="1200" b="0" spc="40" baseline="0" noProof="0">
                <a:solidFill>
                  <a:schemeClr val="accent1"/>
                </a:solidFill>
                <a:latin typeface="Segoe UI Semibold" panose="020B0702040204020203" pitchFamily="34" charset="0"/>
                <a:cs typeface="Segoe UI Semibold" panose="020B0702040204020203" pitchFamily="34" charset="0"/>
              </a:defRPr>
            </a:lvl5pPr>
            <a:lvl6pPr marL="216000" indent="-216000">
              <a:lnSpc>
                <a:spcPts val="1800"/>
              </a:lnSpc>
              <a:spcBef>
                <a:spcPts val="300"/>
              </a:spcBef>
              <a:spcAft>
                <a:spcPts val="300"/>
              </a:spcAft>
              <a:buClr>
                <a:schemeClr val="accent1"/>
              </a:buClr>
              <a:buFont typeface="+mj-lt"/>
              <a:buAutoNum type="arabicPeriod"/>
              <a:defRPr lang="en-US" sz="1200" b="0" cap="none" spc="40" baseline="0" noProof="0">
                <a:ea typeface="Segoe UI Black" panose="020B0A02040204020203" pitchFamily="34" charset="0"/>
                <a:cs typeface="Segoe UI Light" panose="020B0502040204020203" pitchFamily="34" charset="0"/>
              </a:defRPr>
            </a:lvl6pPr>
            <a:lvl7pPr marL="432000" indent="-216000">
              <a:lnSpc>
                <a:spcPts val="1800"/>
              </a:lnSpc>
              <a:spcBef>
                <a:spcPts val="300"/>
              </a:spcBef>
              <a:spcAft>
                <a:spcPts val="300"/>
              </a:spcAft>
              <a:buClr>
                <a:schemeClr val="accent1"/>
              </a:buClr>
              <a:buFont typeface="+mj-lt"/>
              <a:buAutoNum type="alphaLcPeriod"/>
              <a:tabLst/>
              <a:defRPr lang="nl-NL" sz="1200" noProof="0">
                <a:solidFill>
                  <a:schemeClr val="tx2"/>
                </a:solidFill>
              </a:defRPr>
            </a:lvl7pPr>
            <a:lvl8pPr marL="216000" indent="-216000">
              <a:lnSpc>
                <a:spcPts val="1800"/>
              </a:lnSpc>
              <a:spcBef>
                <a:spcPts val="300"/>
              </a:spcBef>
              <a:spcAft>
                <a:spcPts val="300"/>
              </a:spcAft>
              <a:buClr>
                <a:schemeClr val="tx2"/>
              </a:buClr>
              <a:buFont typeface="Wingdings 3" panose="05040102010807070707" pitchFamily="18" charset="2"/>
              <a:buChar char="g"/>
              <a:defRPr lang="nl-NL" sz="1200" noProof="0">
                <a:solidFill>
                  <a:schemeClr val="tx2"/>
                </a:solidFill>
              </a:defRPr>
            </a:lvl8pPr>
            <a:lvl9pPr marL="0" lvl="8" indent="0">
              <a:lnSpc>
                <a:spcPts val="1400"/>
              </a:lnSpc>
              <a:spcBef>
                <a:spcPts val="600"/>
              </a:spcBef>
              <a:spcAft>
                <a:spcPts val="300"/>
              </a:spcAft>
              <a:buClr>
                <a:schemeClr val="accent4"/>
              </a:buClr>
              <a:buFontTx/>
              <a:buNone/>
              <a:defRPr lang="nl-NL" sz="1000" i="0" cap="all" spc="100" baseline="0" noProof="0">
                <a:latin typeface="Segoe UI Semibold" panose="020B0702040204020203" pitchFamily="34" charset="0"/>
                <a:cs typeface="Segoe UI Semibold" panose="020B0702040204020203" pitchFamily="34" charset="0"/>
              </a:defRPr>
            </a:lvl9pPr>
          </a:lstStyle>
          <a:p>
            <a:pPr lvl="8"/>
            <a:endParaRPr lang="en-US" dirty="0"/>
          </a:p>
        </p:txBody>
      </p:sp>
      <p:sp>
        <p:nvSpPr>
          <p:cNvPr id="22" name="role 2">
            <a:extLst>
              <a:ext uri="{FF2B5EF4-FFF2-40B4-BE49-F238E27FC236}">
                <a16:creationId xmlns:a16="http://schemas.microsoft.com/office/drawing/2014/main" id="{6A83C635-5C0F-6FD4-9E16-8447B102CB65}"/>
              </a:ext>
            </a:extLst>
          </p:cNvPr>
          <p:cNvSpPr>
            <a:spLocks noGrp="1"/>
          </p:cNvSpPr>
          <p:nvPr>
            <p:ph type="body" idx="25" hasCustomPrompt="1"/>
          </p:nvPr>
        </p:nvSpPr>
        <p:spPr>
          <a:xfrm>
            <a:off x="3398659" y="3214041"/>
            <a:ext cx="2520000" cy="347662"/>
          </a:xfrm>
        </p:spPr>
        <p:txBody>
          <a:bodyPr lIns="144000" rIns="144000" anchor="t"/>
          <a:lstStyle>
            <a:lvl1pPr marL="0" indent="0">
              <a:lnSpc>
                <a:spcPts val="1400"/>
              </a:lnSpc>
              <a:spcBef>
                <a:spcPts val="0"/>
              </a:spcBef>
              <a:spcAft>
                <a:spcPts val="0"/>
              </a:spcAft>
              <a:buNone/>
              <a:defRPr sz="1000" b="0" cap="none" spc="0" baseline="0">
                <a:latin typeface="+mn-lt"/>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21" name="name 2">
            <a:extLst>
              <a:ext uri="{FF2B5EF4-FFF2-40B4-BE49-F238E27FC236}">
                <a16:creationId xmlns:a16="http://schemas.microsoft.com/office/drawing/2014/main" id="{C918C1F2-8374-4EF1-70F3-0489E4D2FDD9}"/>
              </a:ext>
            </a:extLst>
          </p:cNvPr>
          <p:cNvSpPr>
            <a:spLocks noGrp="1"/>
          </p:cNvSpPr>
          <p:nvPr>
            <p:ph type="body" idx="24"/>
          </p:nvPr>
        </p:nvSpPr>
        <p:spPr>
          <a:xfrm>
            <a:off x="3398659" y="2859955"/>
            <a:ext cx="2520000" cy="347662"/>
          </a:xfrm>
        </p:spPr>
        <p:txBody>
          <a:bodyPr lIns="144000" rIns="144000" anchor="t"/>
          <a:lstStyle>
            <a:lvl1pPr marL="0" indent="0">
              <a:lnSpc>
                <a:spcPts val="1400"/>
              </a:lnSpc>
              <a:spcBef>
                <a:spcPts val="0"/>
              </a:spcBef>
              <a:spcAft>
                <a:spcPts val="0"/>
              </a:spcAft>
              <a:buNone/>
              <a:defRPr sz="1000" b="0" cap="all" spc="100" baseline="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picture 2">
            <a:extLst>
              <a:ext uri="{FF2B5EF4-FFF2-40B4-BE49-F238E27FC236}">
                <a16:creationId xmlns:a16="http://schemas.microsoft.com/office/drawing/2014/main" id="{9DC2B4CA-1091-CD31-C625-B499A7922DF0}"/>
              </a:ext>
            </a:extLst>
          </p:cNvPr>
          <p:cNvSpPr>
            <a:spLocks noGrp="1"/>
          </p:cNvSpPr>
          <p:nvPr>
            <p:ph type="pic" sz="quarter" idx="17"/>
          </p:nvPr>
        </p:nvSpPr>
        <p:spPr>
          <a:xfrm>
            <a:off x="3398659" y="1466475"/>
            <a:ext cx="2520000" cy="1260000"/>
          </a:xfrm>
          <a:prstGeom prst="round2SameRect">
            <a:avLst>
              <a:gd name="adj1" fmla="val 6840"/>
              <a:gd name="adj2" fmla="val 0"/>
            </a:avLst>
          </a:prstGeom>
          <a:solidFill>
            <a:schemeClr val="bg1"/>
          </a:solidFill>
          <a:effectLst>
            <a:outerShdw blurRad="63500" algn="tl" rotWithShape="0">
              <a:schemeClr val="accent4">
                <a:alpha val="50000"/>
              </a:schemeClr>
            </a:outerShdw>
          </a:effectLst>
        </p:spPr>
        <p:txBody>
          <a:bodyPr/>
          <a:lstStyle/>
          <a:p>
            <a:r>
              <a:rPr lang="de-DE" dirty="0"/>
              <a:t>Bild durch Klicken auf Symbol hinzufügen</a:t>
            </a:r>
            <a:endParaRPr lang="en-DE" dirty="0"/>
          </a:p>
        </p:txBody>
      </p:sp>
      <p:sp>
        <p:nvSpPr>
          <p:cNvPr id="13" name="shadow 1">
            <a:extLst>
              <a:ext uri="{FF2B5EF4-FFF2-40B4-BE49-F238E27FC236}">
                <a16:creationId xmlns:a16="http://schemas.microsoft.com/office/drawing/2014/main" id="{2F2350D9-E49F-93C7-DB07-2759AC33BE01}"/>
              </a:ext>
            </a:extLst>
          </p:cNvPr>
          <p:cNvSpPr txBox="1">
            <a:spLocks/>
          </p:cNvSpPr>
          <p:nvPr/>
        </p:nvSpPr>
        <p:spPr>
          <a:xfrm>
            <a:off x="540000" y="1512000"/>
            <a:ext cx="2520000" cy="2196000"/>
          </a:xfrm>
          <a:prstGeom prst="roundRect">
            <a:avLst>
              <a:gd name="adj" fmla="val 2716"/>
            </a:avLst>
          </a:prstGeom>
          <a:solidFill>
            <a:schemeClr val="bg1"/>
          </a:solidFill>
          <a:effectLst>
            <a:outerShdw blurRad="63500" algn="ctr" rotWithShape="0">
              <a:schemeClr val="accent4">
                <a:alpha val="50000"/>
              </a:schemeClr>
            </a:outerShdw>
          </a:effectLst>
        </p:spPr>
        <p:txBody>
          <a:bodyPr vert="horz" lIns="180000" tIns="1440000" rIns="180000" bIns="0" rtlCol="0">
            <a:noAutofit/>
          </a:bodyPr>
          <a:lstStyle>
            <a:lvl1pPr indent="0">
              <a:lnSpc>
                <a:spcPts val="1400"/>
              </a:lnSpc>
              <a:spcBef>
                <a:spcPts val="300"/>
              </a:spcBef>
              <a:spcAft>
                <a:spcPts val="300"/>
              </a:spcAft>
              <a:buClr>
                <a:schemeClr val="accent2"/>
              </a:buClr>
              <a:buSzPct val="100000"/>
              <a:buFont typeface="Verdana" panose="020B0604030504040204" pitchFamily="34" charset="0"/>
              <a:buNone/>
              <a:defRPr lang="en-US" sz="1000" b="0" baseline="0" noProof="0" dirty="0">
                <a:solidFill>
                  <a:schemeClr val="tx2"/>
                </a:solidFill>
              </a:defRPr>
            </a:lvl1pPr>
            <a:lvl2pPr marL="216000" indent="-216000">
              <a:lnSpc>
                <a:spcPts val="1800"/>
              </a:lnSpc>
              <a:spcBef>
                <a:spcPts val="300"/>
              </a:spcBef>
              <a:spcAft>
                <a:spcPts val="300"/>
              </a:spcAft>
              <a:buClr>
                <a:srgbClr val="FF4B4B"/>
              </a:buClr>
              <a:buSzPct val="120000"/>
              <a:buFont typeface="Segoe UI" panose="020B0502040204020203" pitchFamily="34" charset="0"/>
              <a:buChar char="•"/>
              <a:tabLst/>
              <a:defRPr lang="en-US" sz="1200">
                <a:solidFill>
                  <a:schemeClr val="tx2"/>
                </a:solidFill>
              </a:defRPr>
            </a:lvl2pPr>
            <a:lvl3pPr marL="432000" indent="-216000">
              <a:lnSpc>
                <a:spcPts val="1800"/>
              </a:lnSpc>
              <a:spcBef>
                <a:spcPts val="300"/>
              </a:spcBef>
              <a:spcAft>
                <a:spcPts val="300"/>
              </a:spcAft>
              <a:buClr>
                <a:srgbClr val="FF4B4B"/>
              </a:buClr>
              <a:buSzPct val="120000"/>
              <a:buFont typeface="Segoe UI" panose="020B0502040204020203" pitchFamily="34" charset="0"/>
              <a:buChar char="‒"/>
              <a:defRPr lang="en-US" sz="1200" b="0" baseline="0" noProof="0">
                <a:solidFill>
                  <a:schemeClr val="tx2"/>
                </a:solidFill>
              </a:defRPr>
            </a:lvl3pPr>
            <a:lvl4pPr marL="648000" indent="-216000">
              <a:lnSpc>
                <a:spcPts val="1800"/>
              </a:lnSpc>
              <a:spcBef>
                <a:spcPts val="300"/>
              </a:spcBef>
              <a:spcAft>
                <a:spcPts val="300"/>
              </a:spcAft>
              <a:buClr>
                <a:srgbClr val="FF4B4B"/>
              </a:buClr>
              <a:buSzPct val="120000"/>
              <a:buFont typeface="Segoe UI" panose="020B0502040204020203" pitchFamily="34" charset="0"/>
              <a:buChar char="−"/>
              <a:defRPr lang="en-US" sz="1200" b="0" cap="none" spc="10" baseline="0" noProof="0">
                <a:cs typeface="Segoe UI Light" panose="020B0502040204020203" pitchFamily="34" charset="0"/>
              </a:defRPr>
            </a:lvl4pPr>
            <a:lvl5pPr marL="0" indent="0">
              <a:lnSpc>
                <a:spcPts val="1800"/>
              </a:lnSpc>
              <a:spcBef>
                <a:spcPts val="600"/>
              </a:spcBef>
              <a:spcAft>
                <a:spcPts val="300"/>
              </a:spcAft>
              <a:buFont typeface="Arial" panose="020B0604020202020204" pitchFamily="34" charset="0"/>
              <a:buNone/>
              <a:defRPr lang="en-US" sz="1200" b="0" spc="40" baseline="0" noProof="0">
                <a:solidFill>
                  <a:schemeClr val="accent1"/>
                </a:solidFill>
                <a:latin typeface="Segoe UI Semibold" panose="020B0702040204020203" pitchFamily="34" charset="0"/>
                <a:cs typeface="Segoe UI Semibold" panose="020B0702040204020203" pitchFamily="34" charset="0"/>
              </a:defRPr>
            </a:lvl5pPr>
            <a:lvl6pPr marL="216000" indent="-216000">
              <a:lnSpc>
                <a:spcPts val="1800"/>
              </a:lnSpc>
              <a:spcBef>
                <a:spcPts val="300"/>
              </a:spcBef>
              <a:spcAft>
                <a:spcPts val="300"/>
              </a:spcAft>
              <a:buClr>
                <a:schemeClr val="accent1"/>
              </a:buClr>
              <a:buFont typeface="+mj-lt"/>
              <a:buAutoNum type="arabicPeriod"/>
              <a:defRPr lang="en-US" sz="1200" b="0" cap="none" spc="40" baseline="0" noProof="0">
                <a:ea typeface="Segoe UI Black" panose="020B0A02040204020203" pitchFamily="34" charset="0"/>
                <a:cs typeface="Segoe UI Light" panose="020B0502040204020203" pitchFamily="34" charset="0"/>
              </a:defRPr>
            </a:lvl6pPr>
            <a:lvl7pPr marL="432000" indent="-216000">
              <a:lnSpc>
                <a:spcPts val="1800"/>
              </a:lnSpc>
              <a:spcBef>
                <a:spcPts val="300"/>
              </a:spcBef>
              <a:spcAft>
                <a:spcPts val="300"/>
              </a:spcAft>
              <a:buClr>
                <a:schemeClr val="accent1"/>
              </a:buClr>
              <a:buFont typeface="+mj-lt"/>
              <a:buAutoNum type="alphaLcPeriod"/>
              <a:tabLst/>
              <a:defRPr lang="nl-NL" sz="1200" noProof="0">
                <a:solidFill>
                  <a:schemeClr val="tx2"/>
                </a:solidFill>
              </a:defRPr>
            </a:lvl7pPr>
            <a:lvl8pPr marL="216000" indent="-216000">
              <a:lnSpc>
                <a:spcPts val="1800"/>
              </a:lnSpc>
              <a:spcBef>
                <a:spcPts val="300"/>
              </a:spcBef>
              <a:spcAft>
                <a:spcPts val="300"/>
              </a:spcAft>
              <a:buClr>
                <a:schemeClr val="tx2"/>
              </a:buClr>
              <a:buFont typeface="Wingdings 3" panose="05040102010807070707" pitchFamily="18" charset="2"/>
              <a:buChar char="g"/>
              <a:defRPr lang="nl-NL" sz="1200" noProof="0">
                <a:solidFill>
                  <a:schemeClr val="tx2"/>
                </a:solidFill>
              </a:defRPr>
            </a:lvl8pPr>
            <a:lvl9pPr marL="0" lvl="8" indent="0">
              <a:lnSpc>
                <a:spcPts val="1400"/>
              </a:lnSpc>
              <a:spcBef>
                <a:spcPts val="600"/>
              </a:spcBef>
              <a:spcAft>
                <a:spcPts val="300"/>
              </a:spcAft>
              <a:buClr>
                <a:schemeClr val="accent4"/>
              </a:buClr>
              <a:buFontTx/>
              <a:buNone/>
              <a:defRPr lang="nl-NL" sz="1000" i="0" cap="all" spc="100" baseline="0" noProof="0">
                <a:latin typeface="Segoe UI Semibold" panose="020B0702040204020203" pitchFamily="34" charset="0"/>
                <a:cs typeface="Segoe UI Semibold" panose="020B0702040204020203" pitchFamily="34" charset="0"/>
              </a:defRPr>
            </a:lvl9pPr>
          </a:lstStyle>
          <a:p>
            <a:pPr lvl="8"/>
            <a:endParaRPr lang="en-US" dirty="0"/>
          </a:p>
        </p:txBody>
      </p:sp>
      <p:sp>
        <p:nvSpPr>
          <p:cNvPr id="19" name="role 1">
            <a:extLst>
              <a:ext uri="{FF2B5EF4-FFF2-40B4-BE49-F238E27FC236}">
                <a16:creationId xmlns:a16="http://schemas.microsoft.com/office/drawing/2014/main" id="{90DF335A-A9AE-D9DB-0BAF-E0C176A8BD4F}"/>
              </a:ext>
            </a:extLst>
          </p:cNvPr>
          <p:cNvSpPr>
            <a:spLocks noGrp="1"/>
          </p:cNvSpPr>
          <p:nvPr>
            <p:ph type="body" idx="23" hasCustomPrompt="1"/>
          </p:nvPr>
        </p:nvSpPr>
        <p:spPr>
          <a:xfrm>
            <a:off x="540000" y="3214041"/>
            <a:ext cx="2520000" cy="347662"/>
          </a:xfrm>
        </p:spPr>
        <p:txBody>
          <a:bodyPr lIns="144000" rIns="144000" anchor="t"/>
          <a:lstStyle>
            <a:lvl1pPr marL="0" indent="0">
              <a:lnSpc>
                <a:spcPts val="1400"/>
              </a:lnSpc>
              <a:spcBef>
                <a:spcPts val="0"/>
              </a:spcBef>
              <a:spcAft>
                <a:spcPts val="0"/>
              </a:spcAft>
              <a:buNone/>
              <a:defRPr sz="1000" b="0" cap="none" spc="0" baseline="0">
                <a:latin typeface="+mn-lt"/>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18" name="name 1">
            <a:extLst>
              <a:ext uri="{FF2B5EF4-FFF2-40B4-BE49-F238E27FC236}">
                <a16:creationId xmlns:a16="http://schemas.microsoft.com/office/drawing/2014/main" id="{26D9C5D7-7E8C-31A1-71FF-876D8770D1B4}"/>
              </a:ext>
            </a:extLst>
          </p:cNvPr>
          <p:cNvSpPr>
            <a:spLocks noGrp="1"/>
          </p:cNvSpPr>
          <p:nvPr>
            <p:ph type="body" idx="1"/>
          </p:nvPr>
        </p:nvSpPr>
        <p:spPr>
          <a:xfrm>
            <a:off x="540000" y="2859955"/>
            <a:ext cx="2520000" cy="347662"/>
          </a:xfrm>
        </p:spPr>
        <p:txBody>
          <a:bodyPr lIns="144000" rIns="144000" anchor="t"/>
          <a:lstStyle>
            <a:lvl1pPr marL="0" indent="0">
              <a:lnSpc>
                <a:spcPts val="1400"/>
              </a:lnSpc>
              <a:spcBef>
                <a:spcPts val="0"/>
              </a:spcBef>
              <a:spcAft>
                <a:spcPts val="0"/>
              </a:spcAft>
              <a:buNone/>
              <a:defRPr sz="1000" b="0" cap="all" spc="100" baseline="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2" name="picture 1">
            <a:extLst>
              <a:ext uri="{FF2B5EF4-FFF2-40B4-BE49-F238E27FC236}">
                <a16:creationId xmlns:a16="http://schemas.microsoft.com/office/drawing/2014/main" id="{6D4F5E74-E4BC-26A1-6B3C-B5941695269D}"/>
              </a:ext>
            </a:extLst>
          </p:cNvPr>
          <p:cNvSpPr>
            <a:spLocks noGrp="1"/>
          </p:cNvSpPr>
          <p:nvPr>
            <p:ph type="pic" sz="quarter" idx="22"/>
          </p:nvPr>
        </p:nvSpPr>
        <p:spPr>
          <a:xfrm>
            <a:off x="540000" y="1466475"/>
            <a:ext cx="2520000" cy="1260000"/>
          </a:xfrm>
          <a:prstGeom prst="round2SameRect">
            <a:avLst>
              <a:gd name="adj1" fmla="val 6273"/>
              <a:gd name="adj2" fmla="val 0"/>
            </a:avLst>
          </a:prstGeom>
          <a:solidFill>
            <a:schemeClr val="bg1"/>
          </a:solidFill>
          <a:effectLst>
            <a:outerShdw blurRad="63500" algn="tl" rotWithShape="0">
              <a:schemeClr val="accent4">
                <a:alpha val="50000"/>
              </a:schemeClr>
            </a:outerShdw>
          </a:effectLst>
        </p:spPr>
        <p:txBody>
          <a:bodyPr/>
          <a:lstStyle/>
          <a:p>
            <a:r>
              <a:rPr lang="de-DE" dirty="0"/>
              <a:t>Bild durch Klicken auf Symbol hinzufügen</a:t>
            </a:r>
            <a:endParaRPr lang="en-DE" dirty="0"/>
          </a:p>
        </p:txBody>
      </p:sp>
      <p:sp>
        <p:nvSpPr>
          <p:cNvPr id="2" name="title">
            <a:extLst>
              <a:ext uri="{FF2B5EF4-FFF2-40B4-BE49-F238E27FC236}">
                <a16:creationId xmlns:a16="http://schemas.microsoft.com/office/drawing/2014/main" id="{F3754094-CFF9-5176-ADA0-C7C302BF1F77}"/>
              </a:ext>
            </a:extLst>
          </p:cNvPr>
          <p:cNvSpPr>
            <a:spLocks noGrp="1"/>
          </p:cNvSpPr>
          <p:nvPr>
            <p:ph type="title"/>
          </p:nvPr>
        </p:nvSpPr>
        <p:spPr/>
        <p:txBody>
          <a:bodyPr vert="horz"/>
          <a:lstStyle/>
          <a:p>
            <a:r>
              <a:rPr lang="de-DE"/>
              <a:t>Mastertitelformat bearbeiten</a:t>
            </a:r>
            <a:endParaRPr lang="en-US"/>
          </a:p>
        </p:txBody>
      </p:sp>
      <p:sp>
        <p:nvSpPr>
          <p:cNvPr id="6" name="navigation">
            <a:extLst>
              <a:ext uri="{FF2B5EF4-FFF2-40B4-BE49-F238E27FC236}">
                <a16:creationId xmlns:a16="http://schemas.microsoft.com/office/drawing/2014/main" id="{75F76F83-6FC3-B42E-212E-DBFA812FBDE4}"/>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848376442"/>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  050 : team : 3 pictures : 3 names and role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ADC9BB8-5C94-93DF-D1D1-439A9686E77E}"/>
              </a:ext>
            </a:extLst>
          </p:cNvPr>
          <p:cNvGraphicFramePr>
            <a:graphicFrameLocks noChangeAspect="1"/>
          </p:cNvGraphicFramePr>
          <p:nvPr>
            <p:custDataLst>
              <p:tags r:id="rId1"/>
            </p:custDataLst>
            <p:extLst>
              <p:ext uri="{D42A27DB-BD31-4B8C-83A1-F6EECF244321}">
                <p14:modId xmlns:p14="http://schemas.microsoft.com/office/powerpoint/2010/main" val="30217671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Object 7" hidden="1">
                        <a:extLst>
                          <a:ext uri="{FF2B5EF4-FFF2-40B4-BE49-F238E27FC236}">
                            <a16:creationId xmlns:a16="http://schemas.microsoft.com/office/drawing/2014/main" id="{9ADC9BB8-5C94-93DF-D1D1-439A9686E7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shape">
            <a:extLst>
              <a:ext uri="{FF2B5EF4-FFF2-40B4-BE49-F238E27FC236}">
                <a16:creationId xmlns:a16="http://schemas.microsoft.com/office/drawing/2014/main" id="{FE8AD4AF-536E-EE81-A96B-29B63B211164}"/>
              </a:ext>
            </a:extLst>
          </p:cNvPr>
          <p:cNvSpPr/>
          <p:nvPr/>
        </p:nvSpPr>
        <p:spPr>
          <a:xfrm>
            <a:off x="6979913" y="0"/>
            <a:ext cx="5212086" cy="6858000"/>
          </a:xfrm>
          <a:custGeom>
            <a:avLst/>
            <a:gdLst>
              <a:gd name="connsiteX0" fmla="*/ 3272796 w 5212086"/>
              <a:gd name="connsiteY0" fmla="*/ 6858000 h 6858000"/>
              <a:gd name="connsiteX1" fmla="*/ 3187706 w 5212086"/>
              <a:gd name="connsiteY1" fmla="*/ 6630670 h 6858000"/>
              <a:gd name="connsiteX2" fmla="*/ 1892306 w 5212086"/>
              <a:gd name="connsiteY2" fmla="*/ 5591810 h 6858000"/>
              <a:gd name="connsiteX3" fmla="*/ 1892306 w 5212086"/>
              <a:gd name="connsiteY3" fmla="*/ 5591810 h 6858000"/>
              <a:gd name="connsiteX4" fmla="*/ 6 w 5212086"/>
              <a:gd name="connsiteY4" fmla="*/ 3322320 h 6858000"/>
              <a:gd name="connsiteX5" fmla="*/ 839476 w 5212086"/>
              <a:gd name="connsiteY5" fmla="*/ 1554480 h 6858000"/>
              <a:gd name="connsiteX6" fmla="*/ 839476 w 5212086"/>
              <a:gd name="connsiteY6" fmla="*/ 1554480 h 6858000"/>
              <a:gd name="connsiteX7" fmla="*/ 840746 w 5212086"/>
              <a:gd name="connsiteY7" fmla="*/ 1553210 h 6858000"/>
              <a:gd name="connsiteX8" fmla="*/ 843286 w 5212086"/>
              <a:gd name="connsiteY8" fmla="*/ 1550670 h 6858000"/>
              <a:gd name="connsiteX9" fmla="*/ 1903736 w 5212086"/>
              <a:gd name="connsiteY9" fmla="*/ 0 h 6858000"/>
              <a:gd name="connsiteX10" fmla="*/ 5212086 w 5212086"/>
              <a:gd name="connsiteY10" fmla="*/ 0 h 6858000"/>
              <a:gd name="connsiteX11" fmla="*/ 5212086 w 5212086"/>
              <a:gd name="connsiteY11" fmla="*/ 6858000 h 6858000"/>
              <a:gd name="connsiteX12" fmla="*/ 3272796 w 5212086"/>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2086" h="6858000">
                <a:moveTo>
                  <a:pt x="3272796" y="6858000"/>
                </a:moveTo>
                <a:cubicBezTo>
                  <a:pt x="3239776" y="6784340"/>
                  <a:pt x="3210567" y="6708140"/>
                  <a:pt x="3187706" y="6630670"/>
                </a:cubicBezTo>
                <a:cubicBezTo>
                  <a:pt x="2983236" y="5951220"/>
                  <a:pt x="2824486" y="5759450"/>
                  <a:pt x="1892306" y="5591810"/>
                </a:cubicBezTo>
                <a:lnTo>
                  <a:pt x="1892306" y="5591810"/>
                </a:lnTo>
                <a:cubicBezTo>
                  <a:pt x="814076" y="5398770"/>
                  <a:pt x="-2533" y="4456430"/>
                  <a:pt x="6" y="3322320"/>
                </a:cubicBezTo>
                <a:cubicBezTo>
                  <a:pt x="2546" y="2609850"/>
                  <a:pt x="328936" y="1974850"/>
                  <a:pt x="839476" y="1554480"/>
                </a:cubicBezTo>
                <a:lnTo>
                  <a:pt x="839476" y="1554480"/>
                </a:lnTo>
                <a:cubicBezTo>
                  <a:pt x="839476" y="1554480"/>
                  <a:pt x="840746" y="1554480"/>
                  <a:pt x="840746" y="1553210"/>
                </a:cubicBezTo>
                <a:cubicBezTo>
                  <a:pt x="842017" y="1551940"/>
                  <a:pt x="842017" y="1551940"/>
                  <a:pt x="843286" y="1550670"/>
                </a:cubicBezTo>
                <a:cubicBezTo>
                  <a:pt x="1445267" y="1055370"/>
                  <a:pt x="1798326" y="529590"/>
                  <a:pt x="1903736" y="0"/>
                </a:cubicBezTo>
                <a:lnTo>
                  <a:pt x="5212086" y="0"/>
                </a:lnTo>
                <a:lnTo>
                  <a:pt x="5212086" y="6858000"/>
                </a:lnTo>
                <a:lnTo>
                  <a:pt x="3272796" y="6858000"/>
                </a:lnTo>
                <a:close/>
              </a:path>
            </a:pathLst>
          </a:custGeom>
          <a:gradFill>
            <a:gsLst>
              <a:gs pos="0">
                <a:srgbClr val="FF4B4B"/>
              </a:gs>
              <a:gs pos="100000">
                <a:srgbClr val="FF744F"/>
              </a:gs>
            </a:gsLst>
            <a:lin ang="18900000" scaled="1"/>
          </a:gradFill>
          <a:ln w="12700" cap="flat">
            <a:noFill/>
            <a:prstDash val="solid"/>
            <a:miter/>
          </a:ln>
        </p:spPr>
        <p:txBody>
          <a:bodyPr rtlCol="0" anchor="ctr"/>
          <a:lstStyle/>
          <a:p>
            <a:endParaRPr lang="en-DE"/>
          </a:p>
        </p:txBody>
      </p:sp>
      <p:sp>
        <p:nvSpPr>
          <p:cNvPr id="10" name="slide number">
            <a:extLst>
              <a:ext uri="{FF2B5EF4-FFF2-40B4-BE49-F238E27FC236}">
                <a16:creationId xmlns:a16="http://schemas.microsoft.com/office/drawing/2014/main" id="{806DED45-4BC7-C6F5-F26F-6CD59EA5B6AA}"/>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2" name="footer">
            <a:extLst>
              <a:ext uri="{FF2B5EF4-FFF2-40B4-BE49-F238E27FC236}">
                <a16:creationId xmlns:a16="http://schemas.microsoft.com/office/drawing/2014/main" id="{B32839BA-2D56-A01B-FE5C-F161B6335352}"/>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9" name="date">
            <a:extLst>
              <a:ext uri="{FF2B5EF4-FFF2-40B4-BE49-F238E27FC236}">
                <a16:creationId xmlns:a16="http://schemas.microsoft.com/office/drawing/2014/main" id="{50109232-4643-9278-B176-335653E00909}"/>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93" name="subhead">
            <a:extLst>
              <a:ext uri="{FF2B5EF4-FFF2-40B4-BE49-F238E27FC236}">
                <a16:creationId xmlns:a16="http://schemas.microsoft.com/office/drawing/2014/main" id="{A621FD8A-0372-D7B0-7589-D502248B5856}"/>
              </a:ext>
            </a:extLst>
          </p:cNvPr>
          <p:cNvSpPr>
            <a:spLocks noGrp="1"/>
          </p:cNvSpPr>
          <p:nvPr>
            <p:ph type="body" idx="18"/>
          </p:nvPr>
        </p:nvSpPr>
        <p:spPr>
          <a:xfrm>
            <a:off x="7796825" y="1800000"/>
            <a:ext cx="2592000" cy="4365850"/>
          </a:xfrm>
          <a:prstGeom prst="roundRect">
            <a:avLst>
              <a:gd name="adj" fmla="val 5039"/>
            </a:avLst>
          </a:prstGeom>
          <a:solidFill>
            <a:schemeClr val="bg1"/>
          </a:solidFill>
          <a:effectLst>
            <a:outerShdw blurRad="63500" algn="ctr" rotWithShape="0">
              <a:schemeClr val="accent4">
                <a:alpha val="50000"/>
              </a:schemeClr>
            </a:outerShdw>
          </a:effectLst>
        </p:spPr>
        <p:txBody>
          <a:bodyPr vert="horz" lIns="288000" tIns="396000" rIns="288000" bIns="72000" rtlCol="0">
            <a:noAutofit/>
          </a:bodyPr>
          <a:lstStyle>
            <a:lvl1pPr>
              <a:defRPr lang="en-US" i="0" dirty="0">
                <a:solidFill>
                  <a:schemeClr val="tx1"/>
                </a:solidFill>
                <a:latin typeface="Segoe UI Semilight" panose="020B0402040204020203" pitchFamily="34" charset="0"/>
                <a:cs typeface="Segoe UI Semilight" panose="020B0402040204020203" pitchFamily="34" charset="0"/>
              </a:defRPr>
            </a:lvl1pPr>
          </a:lstStyle>
          <a:p>
            <a:pPr lvl="0">
              <a:lnSpc>
                <a:spcPct val="100000"/>
              </a:lnSpc>
            </a:pPr>
            <a:r>
              <a:rPr lang="de-DE"/>
              <a:t>Mastertextformat bearbeiten</a:t>
            </a:r>
          </a:p>
        </p:txBody>
      </p:sp>
      <p:sp>
        <p:nvSpPr>
          <p:cNvPr id="17" name="text 3">
            <a:extLst>
              <a:ext uri="{FF2B5EF4-FFF2-40B4-BE49-F238E27FC236}">
                <a16:creationId xmlns:a16="http://schemas.microsoft.com/office/drawing/2014/main" id="{03D9F645-BD61-312D-FDBA-3F63F457F0E9}"/>
              </a:ext>
            </a:extLst>
          </p:cNvPr>
          <p:cNvSpPr>
            <a:spLocks noGrp="1"/>
          </p:cNvSpPr>
          <p:nvPr>
            <p:ph type="body" sz="quarter" idx="26"/>
          </p:nvPr>
        </p:nvSpPr>
        <p:spPr>
          <a:xfrm>
            <a:off x="7796825" y="3816000"/>
            <a:ext cx="2592000" cy="2349849"/>
          </a:xfrm>
        </p:spPr>
        <p:txBody>
          <a:bodyPr lIns="216000" rIns="216000"/>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lnSpc>
                <a:spcPts val="1600"/>
              </a:lnSpc>
              <a:spcBef>
                <a:spcPts val="300"/>
              </a:spcBef>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picture 3">
            <a:extLst>
              <a:ext uri="{FF2B5EF4-FFF2-40B4-BE49-F238E27FC236}">
                <a16:creationId xmlns:a16="http://schemas.microsoft.com/office/drawing/2014/main" id="{9FF70640-2E25-EBCF-C164-4D8776EDCC0B}"/>
              </a:ext>
            </a:extLst>
          </p:cNvPr>
          <p:cNvSpPr>
            <a:spLocks noGrp="1"/>
          </p:cNvSpPr>
          <p:nvPr>
            <p:ph type="pic" sz="quarter" idx="23"/>
          </p:nvPr>
        </p:nvSpPr>
        <p:spPr>
          <a:xfrm>
            <a:off x="7797600" y="1800000"/>
            <a:ext cx="2592000" cy="1800000"/>
          </a:xfrm>
          <a:prstGeom prst="round2SameRect">
            <a:avLst>
              <a:gd name="adj1" fmla="val 4811"/>
              <a:gd name="adj2" fmla="val 0"/>
            </a:avLst>
          </a:prstGeom>
          <a:solidFill>
            <a:schemeClr val="bg1"/>
          </a:solidFill>
          <a:effectLst>
            <a:outerShdw blurRad="63500" algn="tl" rotWithShape="0">
              <a:schemeClr val="accent4">
                <a:alpha val="50000"/>
              </a:schemeClr>
            </a:outerShdw>
          </a:effectLst>
        </p:spPr>
        <p:txBody>
          <a:bodyPr/>
          <a:lstStyle>
            <a:lvl1pPr>
              <a:defRPr lang="en-DE" dirty="0"/>
            </a:lvl1pPr>
          </a:lstStyle>
          <a:p>
            <a:r>
              <a:rPr lang="de-DE" dirty="0"/>
              <a:t>Bild durch Klicken auf Symbol hinzufügen</a:t>
            </a:r>
            <a:endParaRPr lang="en-DE" dirty="0"/>
          </a:p>
        </p:txBody>
      </p:sp>
      <p:sp>
        <p:nvSpPr>
          <p:cNvPr id="92" name="subhead">
            <a:extLst>
              <a:ext uri="{FF2B5EF4-FFF2-40B4-BE49-F238E27FC236}">
                <a16:creationId xmlns:a16="http://schemas.microsoft.com/office/drawing/2014/main" id="{0C79B4B6-AEFC-E24C-2B7C-4FE3BD9C9C77}"/>
              </a:ext>
            </a:extLst>
          </p:cNvPr>
          <p:cNvSpPr>
            <a:spLocks noGrp="1"/>
          </p:cNvSpPr>
          <p:nvPr>
            <p:ph type="body" idx="17"/>
          </p:nvPr>
        </p:nvSpPr>
        <p:spPr>
          <a:xfrm>
            <a:off x="4798412" y="1800000"/>
            <a:ext cx="2592000" cy="4365850"/>
          </a:xfrm>
          <a:prstGeom prst="roundRect">
            <a:avLst>
              <a:gd name="adj" fmla="val 6999"/>
            </a:avLst>
          </a:prstGeom>
          <a:solidFill>
            <a:schemeClr val="bg1"/>
          </a:solidFill>
          <a:effectLst>
            <a:outerShdw blurRad="63500" algn="ctr" rotWithShape="0">
              <a:schemeClr val="accent4">
                <a:alpha val="50000"/>
              </a:schemeClr>
            </a:outerShdw>
          </a:effectLst>
        </p:spPr>
        <p:txBody>
          <a:bodyPr vert="horz" lIns="288000" tIns="396000" rIns="288000" bIns="72000" rtlCol="0">
            <a:noAutofit/>
          </a:bodyPr>
          <a:lstStyle>
            <a:lvl1pPr>
              <a:defRPr lang="en-US" i="0" dirty="0">
                <a:solidFill>
                  <a:schemeClr val="tx1"/>
                </a:solidFill>
                <a:latin typeface="Segoe UI Semilight" panose="020B0402040204020203" pitchFamily="34" charset="0"/>
                <a:cs typeface="Segoe UI Semilight" panose="020B0402040204020203" pitchFamily="34" charset="0"/>
              </a:defRPr>
            </a:lvl1pPr>
          </a:lstStyle>
          <a:p>
            <a:pPr lvl="0">
              <a:lnSpc>
                <a:spcPct val="100000"/>
              </a:lnSpc>
            </a:pPr>
            <a:r>
              <a:rPr lang="de-DE"/>
              <a:t>Mastertextformat bearbeiten</a:t>
            </a:r>
          </a:p>
        </p:txBody>
      </p:sp>
      <p:sp>
        <p:nvSpPr>
          <p:cNvPr id="16" name="text 2">
            <a:extLst>
              <a:ext uri="{FF2B5EF4-FFF2-40B4-BE49-F238E27FC236}">
                <a16:creationId xmlns:a16="http://schemas.microsoft.com/office/drawing/2014/main" id="{AE529241-D4E7-89E7-5EA8-61F00FC64913}"/>
              </a:ext>
            </a:extLst>
          </p:cNvPr>
          <p:cNvSpPr>
            <a:spLocks noGrp="1"/>
          </p:cNvSpPr>
          <p:nvPr>
            <p:ph type="body" sz="quarter" idx="25"/>
          </p:nvPr>
        </p:nvSpPr>
        <p:spPr>
          <a:xfrm>
            <a:off x="4798412" y="3816000"/>
            <a:ext cx="2592000" cy="2349849"/>
          </a:xfrm>
        </p:spPr>
        <p:txBody>
          <a:bodyPr lIns="216000" rIns="216000"/>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lnSpc>
                <a:spcPts val="1600"/>
              </a:lnSpc>
              <a:spcBef>
                <a:spcPts val="300"/>
              </a:spcBef>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3" name="picture 2">
            <a:extLst>
              <a:ext uri="{FF2B5EF4-FFF2-40B4-BE49-F238E27FC236}">
                <a16:creationId xmlns:a16="http://schemas.microsoft.com/office/drawing/2014/main" id="{55B5AD6C-F5DC-9656-D99B-A67A0B7E5052}"/>
              </a:ext>
            </a:extLst>
          </p:cNvPr>
          <p:cNvSpPr>
            <a:spLocks noGrp="1"/>
          </p:cNvSpPr>
          <p:nvPr>
            <p:ph type="pic" sz="quarter" idx="22"/>
          </p:nvPr>
        </p:nvSpPr>
        <p:spPr>
          <a:xfrm>
            <a:off x="4800073" y="1800000"/>
            <a:ext cx="2592000" cy="1800000"/>
          </a:xfrm>
          <a:prstGeom prst="round2SameRect">
            <a:avLst>
              <a:gd name="adj1" fmla="val 4811"/>
              <a:gd name="adj2" fmla="val 0"/>
            </a:avLst>
          </a:prstGeom>
          <a:solidFill>
            <a:schemeClr val="bg1"/>
          </a:solidFill>
          <a:effectLst>
            <a:outerShdw blurRad="63500" algn="tl" rotWithShape="0">
              <a:schemeClr val="accent4">
                <a:alpha val="50000"/>
              </a:schemeClr>
            </a:outerShdw>
          </a:effectLst>
        </p:spPr>
        <p:txBody>
          <a:bodyPr/>
          <a:lstStyle>
            <a:lvl1pPr>
              <a:defRPr lang="en-DE" dirty="0"/>
            </a:lvl1pPr>
          </a:lstStyle>
          <a:p>
            <a:r>
              <a:rPr lang="de-DE" dirty="0"/>
              <a:t>Bild durch Klicken auf Symbol hinzufügen</a:t>
            </a:r>
            <a:endParaRPr lang="en-DE" dirty="0"/>
          </a:p>
        </p:txBody>
      </p:sp>
      <p:sp>
        <p:nvSpPr>
          <p:cNvPr id="49" name="subhead">
            <a:extLst>
              <a:ext uri="{FF2B5EF4-FFF2-40B4-BE49-F238E27FC236}">
                <a16:creationId xmlns:a16="http://schemas.microsoft.com/office/drawing/2014/main" id="{0FE4903D-F047-A069-A010-0199438C5A44}"/>
              </a:ext>
            </a:extLst>
          </p:cNvPr>
          <p:cNvSpPr>
            <a:spLocks noGrp="1"/>
          </p:cNvSpPr>
          <p:nvPr>
            <p:ph type="body" idx="1"/>
          </p:nvPr>
        </p:nvSpPr>
        <p:spPr>
          <a:xfrm>
            <a:off x="1800000" y="1800000"/>
            <a:ext cx="2592000" cy="4365850"/>
          </a:xfrm>
          <a:prstGeom prst="roundRect">
            <a:avLst>
              <a:gd name="adj" fmla="val 5284"/>
            </a:avLst>
          </a:prstGeom>
          <a:solidFill>
            <a:schemeClr val="bg1"/>
          </a:solidFill>
          <a:effectLst>
            <a:outerShdw blurRad="63500" algn="ctr" rotWithShape="0">
              <a:schemeClr val="accent4">
                <a:alpha val="50000"/>
              </a:schemeClr>
            </a:outerShdw>
          </a:effectLst>
        </p:spPr>
        <p:txBody>
          <a:bodyPr vert="horz" lIns="288000" tIns="396000" rIns="288000" bIns="72000" rtlCol="0">
            <a:noAutofit/>
          </a:bodyPr>
          <a:lstStyle>
            <a:lvl1pPr>
              <a:defRPr lang="en-US" i="0" dirty="0">
                <a:solidFill>
                  <a:schemeClr val="tx1"/>
                </a:solidFill>
                <a:latin typeface="Segoe UI Semilight" panose="020B0402040204020203" pitchFamily="34" charset="0"/>
                <a:cs typeface="Segoe UI Semilight" panose="020B0402040204020203" pitchFamily="34" charset="0"/>
              </a:defRPr>
            </a:lvl1pPr>
          </a:lstStyle>
          <a:p>
            <a:pPr lvl="0">
              <a:lnSpc>
                <a:spcPct val="100000"/>
              </a:lnSpc>
            </a:pPr>
            <a:r>
              <a:rPr lang="de-DE"/>
              <a:t>Mastertextformat bearbeiten</a:t>
            </a:r>
          </a:p>
        </p:txBody>
      </p:sp>
      <p:sp>
        <p:nvSpPr>
          <p:cNvPr id="15" name="text 1">
            <a:extLst>
              <a:ext uri="{FF2B5EF4-FFF2-40B4-BE49-F238E27FC236}">
                <a16:creationId xmlns:a16="http://schemas.microsoft.com/office/drawing/2014/main" id="{907A54C3-A2FF-A59E-41B3-23D2F7C1E59E}"/>
              </a:ext>
            </a:extLst>
          </p:cNvPr>
          <p:cNvSpPr>
            <a:spLocks noGrp="1"/>
          </p:cNvSpPr>
          <p:nvPr>
            <p:ph type="body" sz="quarter" idx="24"/>
          </p:nvPr>
        </p:nvSpPr>
        <p:spPr>
          <a:xfrm>
            <a:off x="1800000" y="3816000"/>
            <a:ext cx="2592000" cy="2349849"/>
          </a:xfrm>
        </p:spPr>
        <p:txBody>
          <a:bodyPr lIns="216000" rIns="216000"/>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lnSpc>
                <a:spcPts val="1600"/>
              </a:lnSpc>
              <a:spcBef>
                <a:spcPts val="300"/>
              </a:spcBef>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picture 1">
            <a:extLst>
              <a:ext uri="{FF2B5EF4-FFF2-40B4-BE49-F238E27FC236}">
                <a16:creationId xmlns:a16="http://schemas.microsoft.com/office/drawing/2014/main" id="{48BC97E5-F4FC-CFC7-7C93-504C59D7A2BF}"/>
              </a:ext>
            </a:extLst>
          </p:cNvPr>
          <p:cNvSpPr>
            <a:spLocks noGrp="1"/>
          </p:cNvSpPr>
          <p:nvPr>
            <p:ph type="pic" sz="quarter" idx="21"/>
          </p:nvPr>
        </p:nvSpPr>
        <p:spPr>
          <a:xfrm>
            <a:off x="1800000" y="1800000"/>
            <a:ext cx="2592000" cy="1800000"/>
          </a:xfrm>
          <a:prstGeom prst="round2SameRect">
            <a:avLst>
              <a:gd name="adj1" fmla="val 4811"/>
              <a:gd name="adj2" fmla="val 0"/>
            </a:avLst>
          </a:prstGeom>
          <a:solidFill>
            <a:schemeClr val="bg1"/>
          </a:solidFill>
          <a:effectLst>
            <a:outerShdw blurRad="63500" algn="tl" rotWithShape="0">
              <a:schemeClr val="accent4">
                <a:alpha val="50000"/>
              </a:schemeClr>
            </a:outerShdw>
          </a:effectLst>
        </p:spPr>
        <p:txBody>
          <a:bodyPr/>
          <a:lstStyle>
            <a:lvl1pPr>
              <a:defRPr lang="en-DE" dirty="0"/>
            </a:lvl1pPr>
          </a:lstStyle>
          <a:p>
            <a:r>
              <a:rPr lang="de-DE" dirty="0"/>
              <a:t>Bild durch Klicken auf Symbol hinzufügen</a:t>
            </a:r>
            <a:endParaRPr lang="en-DE" dirty="0"/>
          </a:p>
        </p:txBody>
      </p:sp>
      <p:sp>
        <p:nvSpPr>
          <p:cNvPr id="86" name="title">
            <a:extLst>
              <a:ext uri="{FF2B5EF4-FFF2-40B4-BE49-F238E27FC236}">
                <a16:creationId xmlns:a16="http://schemas.microsoft.com/office/drawing/2014/main" id="{457734AF-380A-E58A-7517-29028ECFA967}"/>
              </a:ext>
            </a:extLst>
          </p:cNvPr>
          <p:cNvSpPr>
            <a:spLocks noGrp="1"/>
          </p:cNvSpPr>
          <p:nvPr>
            <p:ph type="title"/>
          </p:nvPr>
        </p:nvSpPr>
        <p:spPr/>
        <p:txBody>
          <a:bodyPr vert="horz"/>
          <a:lstStyle/>
          <a:p>
            <a:r>
              <a:rPr lang="de-DE"/>
              <a:t>Mastertitelformat bearbeiten</a:t>
            </a:r>
            <a:endParaRPr lang="en-US" dirty="0"/>
          </a:p>
        </p:txBody>
      </p:sp>
      <p:sp>
        <p:nvSpPr>
          <p:cNvPr id="4" name="navigation">
            <a:extLst>
              <a:ext uri="{FF2B5EF4-FFF2-40B4-BE49-F238E27FC236}">
                <a16:creationId xmlns:a16="http://schemas.microsoft.com/office/drawing/2014/main" id="{3CCF9C9E-CC68-9C72-1637-DC78701B6BDA}"/>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096010548"/>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  051 : 3 contact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ADC9BB8-5C94-93DF-D1D1-439A9686E77E}"/>
              </a:ext>
            </a:extLst>
          </p:cNvPr>
          <p:cNvGraphicFramePr>
            <a:graphicFrameLocks noChangeAspect="1"/>
          </p:cNvGraphicFramePr>
          <p:nvPr>
            <p:custDataLst>
              <p:tags r:id="rId1"/>
            </p:custDataLst>
            <p:extLst>
              <p:ext uri="{D42A27DB-BD31-4B8C-83A1-F6EECF244321}">
                <p14:modId xmlns:p14="http://schemas.microsoft.com/office/powerpoint/2010/main" val="29644605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Object 7" hidden="1">
                        <a:extLst>
                          <a:ext uri="{FF2B5EF4-FFF2-40B4-BE49-F238E27FC236}">
                            <a16:creationId xmlns:a16="http://schemas.microsoft.com/office/drawing/2014/main" id="{9ADC9BB8-5C94-93DF-D1D1-439A9686E7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hape">
            <a:extLst>
              <a:ext uri="{FF2B5EF4-FFF2-40B4-BE49-F238E27FC236}">
                <a16:creationId xmlns:a16="http://schemas.microsoft.com/office/drawing/2014/main" id="{32D5FD21-24FD-155A-3ADD-74927C6B098A}"/>
              </a:ext>
            </a:extLst>
          </p:cNvPr>
          <p:cNvSpPr/>
          <p:nvPr/>
        </p:nvSpPr>
        <p:spPr>
          <a:xfrm>
            <a:off x="4581342" y="0"/>
            <a:ext cx="7611926" cy="6859269"/>
          </a:xfrm>
          <a:custGeom>
            <a:avLst/>
            <a:gdLst>
              <a:gd name="connsiteX0" fmla="*/ 2412547 w 7611926"/>
              <a:gd name="connsiteY0" fmla="*/ 2053590 h 6859269"/>
              <a:gd name="connsiteX1" fmla="*/ 268787 w 7611926"/>
              <a:gd name="connsiteY1" fmla="*/ 3267710 h 6859269"/>
              <a:gd name="connsiteX2" fmla="*/ 1217477 w 7611926"/>
              <a:gd name="connsiteY2" fmla="*/ 6369050 h 6859269"/>
              <a:gd name="connsiteX3" fmla="*/ 1354637 w 7611926"/>
              <a:gd name="connsiteY3" fmla="*/ 6436360 h 6859269"/>
              <a:gd name="connsiteX4" fmla="*/ 1909627 w 7611926"/>
              <a:gd name="connsiteY4" fmla="*/ 6859270 h 6859269"/>
              <a:gd name="connsiteX5" fmla="*/ 7611927 w 7611926"/>
              <a:gd name="connsiteY5" fmla="*/ 6859270 h 6859269"/>
              <a:gd name="connsiteX6" fmla="*/ 7611927 w 7611926"/>
              <a:gd name="connsiteY6" fmla="*/ 0 h 6859269"/>
              <a:gd name="connsiteX7" fmla="*/ 4783638 w 7611926"/>
              <a:gd name="connsiteY7" fmla="*/ 0 h 6859269"/>
              <a:gd name="connsiteX8" fmla="*/ 2412547 w 7611926"/>
              <a:gd name="connsiteY8" fmla="*/ 2053590 h 685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1926" h="6859269">
                <a:moveTo>
                  <a:pt x="2412547" y="2053590"/>
                </a:moveTo>
                <a:cubicBezTo>
                  <a:pt x="1551487" y="2009140"/>
                  <a:pt x="700587" y="2454910"/>
                  <a:pt x="268787" y="3267710"/>
                </a:cubicBezTo>
                <a:cubicBezTo>
                  <a:pt x="-325573" y="4385310"/>
                  <a:pt x="98607" y="5774690"/>
                  <a:pt x="1217477" y="6369050"/>
                </a:cubicBezTo>
                <a:cubicBezTo>
                  <a:pt x="1263197" y="6393180"/>
                  <a:pt x="1308917" y="6416040"/>
                  <a:pt x="1354637" y="6436360"/>
                </a:cubicBezTo>
                <a:cubicBezTo>
                  <a:pt x="1642927" y="6565900"/>
                  <a:pt x="1821997" y="6703060"/>
                  <a:pt x="1909627" y="6859270"/>
                </a:cubicBezTo>
                <a:lnTo>
                  <a:pt x="7611927" y="6859270"/>
                </a:lnTo>
                <a:lnTo>
                  <a:pt x="7611927" y="0"/>
                </a:lnTo>
                <a:lnTo>
                  <a:pt x="4783638" y="0"/>
                </a:lnTo>
                <a:cubicBezTo>
                  <a:pt x="4831897" y="1214120"/>
                  <a:pt x="4177847" y="2118360"/>
                  <a:pt x="2412547" y="2053590"/>
                </a:cubicBezTo>
                <a:close/>
              </a:path>
            </a:pathLst>
          </a:custGeom>
          <a:gradFill>
            <a:gsLst>
              <a:gs pos="0">
                <a:srgbClr val="FF4B4B"/>
              </a:gs>
              <a:gs pos="100000">
                <a:srgbClr val="FF744F"/>
              </a:gs>
            </a:gsLst>
            <a:lin ang="18900000" scaled="1"/>
          </a:gradFill>
          <a:ln w="12700" cap="flat">
            <a:noFill/>
            <a:prstDash val="solid"/>
            <a:miter/>
          </a:ln>
        </p:spPr>
        <p:txBody>
          <a:bodyPr rtlCol="0" anchor="ctr"/>
          <a:lstStyle/>
          <a:p>
            <a:endParaRPr lang="en-DE"/>
          </a:p>
        </p:txBody>
      </p:sp>
      <p:sp>
        <p:nvSpPr>
          <p:cNvPr id="11" name="slide number">
            <a:extLst>
              <a:ext uri="{FF2B5EF4-FFF2-40B4-BE49-F238E27FC236}">
                <a16:creationId xmlns:a16="http://schemas.microsoft.com/office/drawing/2014/main" id="{C5255EC9-22C8-4873-6389-D880A370A1E3}"/>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2" name="footer">
            <a:extLst>
              <a:ext uri="{FF2B5EF4-FFF2-40B4-BE49-F238E27FC236}">
                <a16:creationId xmlns:a16="http://schemas.microsoft.com/office/drawing/2014/main" id="{6AC4CF78-E9FE-A7F7-A653-874905B45539}"/>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3" name="date">
            <a:extLst>
              <a:ext uri="{FF2B5EF4-FFF2-40B4-BE49-F238E27FC236}">
                <a16:creationId xmlns:a16="http://schemas.microsoft.com/office/drawing/2014/main" id="{0A82CFE0-C725-9B9E-D77B-2B402604C532}"/>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93" name="subhead">
            <a:extLst>
              <a:ext uri="{FF2B5EF4-FFF2-40B4-BE49-F238E27FC236}">
                <a16:creationId xmlns:a16="http://schemas.microsoft.com/office/drawing/2014/main" id="{A621FD8A-0372-D7B0-7589-D502248B5856}"/>
              </a:ext>
            </a:extLst>
          </p:cNvPr>
          <p:cNvSpPr>
            <a:spLocks noGrp="1"/>
          </p:cNvSpPr>
          <p:nvPr>
            <p:ph type="body" idx="18"/>
          </p:nvPr>
        </p:nvSpPr>
        <p:spPr>
          <a:xfrm>
            <a:off x="7796825" y="1800000"/>
            <a:ext cx="2592000" cy="3600000"/>
          </a:xfrm>
          <a:prstGeom prst="roundRect">
            <a:avLst>
              <a:gd name="adj" fmla="val 2528"/>
            </a:avLst>
          </a:prstGeom>
          <a:solidFill>
            <a:schemeClr val="bg1"/>
          </a:solidFill>
          <a:effectLst>
            <a:outerShdw blurRad="63500" algn="ctr" rotWithShape="0">
              <a:schemeClr val="accent4">
                <a:alpha val="50000"/>
              </a:schemeClr>
            </a:outerShdw>
          </a:effectLst>
        </p:spPr>
        <p:txBody>
          <a:bodyPr vert="horz" lIns="288000" tIns="396000" rIns="288000" bIns="72000" rtlCol="0">
            <a:noAutofit/>
          </a:bodyPr>
          <a:lstStyle>
            <a:lvl1pPr>
              <a:defRPr lang="en-US" sz="1200" dirty="0"/>
            </a:lvl1pPr>
          </a:lstStyle>
          <a:p>
            <a:pPr lvl="0"/>
            <a:r>
              <a:rPr lang="de-DE"/>
              <a:t>Mastertextformat bearbeiten</a:t>
            </a:r>
          </a:p>
        </p:txBody>
      </p:sp>
      <p:sp>
        <p:nvSpPr>
          <p:cNvPr id="92" name="subhead">
            <a:extLst>
              <a:ext uri="{FF2B5EF4-FFF2-40B4-BE49-F238E27FC236}">
                <a16:creationId xmlns:a16="http://schemas.microsoft.com/office/drawing/2014/main" id="{0C79B4B6-AEFC-E24C-2B7C-4FE3BD9C9C77}"/>
              </a:ext>
            </a:extLst>
          </p:cNvPr>
          <p:cNvSpPr>
            <a:spLocks noGrp="1"/>
          </p:cNvSpPr>
          <p:nvPr>
            <p:ph type="body" idx="17"/>
          </p:nvPr>
        </p:nvSpPr>
        <p:spPr>
          <a:xfrm>
            <a:off x="4800073" y="1800000"/>
            <a:ext cx="2592000" cy="3600000"/>
          </a:xfrm>
          <a:prstGeom prst="roundRect">
            <a:avLst>
              <a:gd name="adj" fmla="val 2803"/>
            </a:avLst>
          </a:prstGeom>
          <a:solidFill>
            <a:schemeClr val="bg1"/>
          </a:solidFill>
          <a:effectLst>
            <a:outerShdw blurRad="63500" algn="ctr" rotWithShape="0">
              <a:schemeClr val="accent4">
                <a:alpha val="50000"/>
              </a:schemeClr>
            </a:outerShdw>
          </a:effectLst>
        </p:spPr>
        <p:txBody>
          <a:bodyPr vert="horz" lIns="288000" tIns="396000" rIns="288000" bIns="72000" rtlCol="0">
            <a:noAutofit/>
          </a:bodyPr>
          <a:lstStyle>
            <a:lvl1pPr>
              <a:defRPr lang="en-US" sz="1200" dirty="0"/>
            </a:lvl1pPr>
          </a:lstStyle>
          <a:p>
            <a:pPr lvl="0"/>
            <a:r>
              <a:rPr lang="de-DE"/>
              <a:t>Mastertextformat bearbeiten</a:t>
            </a:r>
          </a:p>
        </p:txBody>
      </p:sp>
      <p:sp>
        <p:nvSpPr>
          <p:cNvPr id="49" name="subhead">
            <a:extLst>
              <a:ext uri="{FF2B5EF4-FFF2-40B4-BE49-F238E27FC236}">
                <a16:creationId xmlns:a16="http://schemas.microsoft.com/office/drawing/2014/main" id="{0FE4903D-F047-A069-A010-0199438C5A44}"/>
              </a:ext>
            </a:extLst>
          </p:cNvPr>
          <p:cNvSpPr>
            <a:spLocks noGrp="1"/>
          </p:cNvSpPr>
          <p:nvPr>
            <p:ph type="body" idx="1"/>
          </p:nvPr>
        </p:nvSpPr>
        <p:spPr>
          <a:xfrm>
            <a:off x="1800000" y="1800000"/>
            <a:ext cx="2592000" cy="3600000"/>
          </a:xfrm>
          <a:prstGeom prst="roundRect">
            <a:avLst>
              <a:gd name="adj" fmla="val 2620"/>
            </a:avLst>
          </a:prstGeom>
          <a:solidFill>
            <a:schemeClr val="bg1"/>
          </a:solidFill>
          <a:effectLst>
            <a:outerShdw blurRad="63500" algn="ctr" rotWithShape="0">
              <a:schemeClr val="accent4">
                <a:alpha val="50000"/>
              </a:schemeClr>
            </a:outerShdw>
          </a:effectLst>
        </p:spPr>
        <p:txBody>
          <a:bodyPr vert="horz" lIns="288000" tIns="396000" rIns="288000" bIns="72000" rtlCol="0">
            <a:noAutofit/>
          </a:bodyPr>
          <a:lstStyle>
            <a:lvl1pPr>
              <a:defRPr lang="en-US" sz="1200" dirty="0"/>
            </a:lvl1pPr>
          </a:lstStyle>
          <a:p>
            <a:pPr lvl="0"/>
            <a:r>
              <a:rPr lang="de-DE"/>
              <a:t>Mastertextformat bearbeiten</a:t>
            </a:r>
          </a:p>
        </p:txBody>
      </p:sp>
      <p:sp>
        <p:nvSpPr>
          <p:cNvPr id="86" name="title">
            <a:extLst>
              <a:ext uri="{FF2B5EF4-FFF2-40B4-BE49-F238E27FC236}">
                <a16:creationId xmlns:a16="http://schemas.microsoft.com/office/drawing/2014/main" id="{457734AF-380A-E58A-7517-29028ECFA967}"/>
              </a:ext>
            </a:extLst>
          </p:cNvPr>
          <p:cNvSpPr>
            <a:spLocks noGrp="1"/>
          </p:cNvSpPr>
          <p:nvPr>
            <p:ph type="title"/>
          </p:nvPr>
        </p:nvSpPr>
        <p:spPr/>
        <p:txBody>
          <a:bodyPr vert="horz"/>
          <a:lstStyle/>
          <a:p>
            <a:r>
              <a:rPr lang="de-DE"/>
              <a:t>Mastertitelformat bearbeiten</a:t>
            </a:r>
            <a:endParaRPr lang="en-US" dirty="0"/>
          </a:p>
        </p:txBody>
      </p:sp>
      <p:sp>
        <p:nvSpPr>
          <p:cNvPr id="4" name="navigation">
            <a:extLst>
              <a:ext uri="{FF2B5EF4-FFF2-40B4-BE49-F238E27FC236}">
                <a16:creationId xmlns:a16="http://schemas.microsoft.com/office/drawing/2014/main" id="{F01231DD-94D3-CA6C-C315-67E844A25D95}"/>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1965947353"/>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  052 : endpage : contact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ADC9BB8-5C94-93DF-D1D1-439A9686E77E}"/>
              </a:ext>
            </a:extLst>
          </p:cNvPr>
          <p:cNvGraphicFramePr>
            <a:graphicFrameLocks noChangeAspect="1"/>
          </p:cNvGraphicFramePr>
          <p:nvPr>
            <p:custDataLst>
              <p:tags r:id="rId1"/>
            </p:custDataLst>
            <p:extLst>
              <p:ext uri="{D42A27DB-BD31-4B8C-83A1-F6EECF244321}">
                <p14:modId xmlns:p14="http://schemas.microsoft.com/office/powerpoint/2010/main" val="42939583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Object 7" hidden="1">
                        <a:extLst>
                          <a:ext uri="{FF2B5EF4-FFF2-40B4-BE49-F238E27FC236}">
                            <a16:creationId xmlns:a16="http://schemas.microsoft.com/office/drawing/2014/main" id="{9ADC9BB8-5C94-93DF-D1D1-439A9686E7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shape">
            <a:extLst>
              <a:ext uri="{FF2B5EF4-FFF2-40B4-BE49-F238E27FC236}">
                <a16:creationId xmlns:a16="http://schemas.microsoft.com/office/drawing/2014/main" id="{1A6CF203-18B4-1496-271C-29A7721D6A2C}"/>
              </a:ext>
            </a:extLst>
          </p:cNvPr>
          <p:cNvSpPr/>
          <p:nvPr/>
        </p:nvSpPr>
        <p:spPr>
          <a:xfrm>
            <a:off x="3798950" y="0"/>
            <a:ext cx="8393049" cy="6858000"/>
          </a:xfrm>
          <a:custGeom>
            <a:avLst/>
            <a:gdLst>
              <a:gd name="connsiteX0" fmla="*/ 8393049 w 8393049"/>
              <a:gd name="connsiteY0" fmla="*/ 0 h 6858000"/>
              <a:gd name="connsiteX1" fmla="*/ 31369 w 8393049"/>
              <a:gd name="connsiteY1" fmla="*/ 0 h 6858000"/>
              <a:gd name="connsiteX2" fmla="*/ 88519 w 8393049"/>
              <a:gd name="connsiteY2" fmla="*/ 1135380 h 6858000"/>
              <a:gd name="connsiteX3" fmla="*/ 3645790 w 8393049"/>
              <a:gd name="connsiteY3" fmla="*/ 3272790 h 6858000"/>
              <a:gd name="connsiteX4" fmla="*/ 3702940 w 8393049"/>
              <a:gd name="connsiteY4" fmla="*/ 3257550 h 6858000"/>
              <a:gd name="connsiteX5" fmla="*/ 3702940 w 8393049"/>
              <a:gd name="connsiteY5" fmla="*/ 3257550 h 6858000"/>
              <a:gd name="connsiteX6" fmla="*/ 5418709 w 8393049"/>
              <a:gd name="connsiteY6" fmla="*/ 4372610 h 6858000"/>
              <a:gd name="connsiteX7" fmla="*/ 5418709 w 8393049"/>
              <a:gd name="connsiteY7" fmla="*/ 4372610 h 6858000"/>
              <a:gd name="connsiteX8" fmla="*/ 7896480 w 8393049"/>
              <a:gd name="connsiteY8" fmla="*/ 6858000 h 6858000"/>
              <a:gd name="connsiteX9" fmla="*/ 8393049 w 8393049"/>
              <a:gd name="connsiteY9" fmla="*/ 6858000 h 6858000"/>
              <a:gd name="connsiteX10" fmla="*/ 8393049 w 8393049"/>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93049" h="6858000">
                <a:moveTo>
                  <a:pt x="8393049" y="0"/>
                </a:moveTo>
                <a:lnTo>
                  <a:pt x="31369" y="0"/>
                </a:lnTo>
                <a:cubicBezTo>
                  <a:pt x="-23241" y="368300"/>
                  <a:pt x="-8001" y="751840"/>
                  <a:pt x="88519" y="1135380"/>
                </a:cubicBezTo>
                <a:cubicBezTo>
                  <a:pt x="480949" y="2707640"/>
                  <a:pt x="2073529" y="3665220"/>
                  <a:pt x="3645790" y="3272790"/>
                </a:cubicBezTo>
                <a:cubicBezTo>
                  <a:pt x="3664840" y="3267710"/>
                  <a:pt x="3683890" y="3262630"/>
                  <a:pt x="3702940" y="3257550"/>
                </a:cubicBezTo>
                <a:lnTo>
                  <a:pt x="3702940" y="3257550"/>
                </a:lnTo>
                <a:cubicBezTo>
                  <a:pt x="4536059" y="3031490"/>
                  <a:pt x="5032630" y="3253740"/>
                  <a:pt x="5418709" y="4372610"/>
                </a:cubicBezTo>
                <a:lnTo>
                  <a:pt x="5418709" y="4372610"/>
                </a:lnTo>
                <a:cubicBezTo>
                  <a:pt x="5830190" y="5568950"/>
                  <a:pt x="6764909" y="6463030"/>
                  <a:pt x="7896480" y="6858000"/>
                </a:cubicBezTo>
                <a:lnTo>
                  <a:pt x="8393049" y="6858000"/>
                </a:lnTo>
                <a:lnTo>
                  <a:pt x="8393049" y="0"/>
                </a:lnTo>
                <a:close/>
              </a:path>
            </a:pathLst>
          </a:custGeom>
          <a:gradFill>
            <a:gsLst>
              <a:gs pos="0">
                <a:srgbClr val="FF4B4B"/>
              </a:gs>
              <a:gs pos="100000">
                <a:srgbClr val="FF744F"/>
              </a:gs>
            </a:gsLst>
            <a:lin ang="18900000" scaled="1"/>
          </a:gradFill>
          <a:ln w="12700" cap="flat">
            <a:noFill/>
            <a:prstDash val="solid"/>
            <a:miter/>
          </a:ln>
        </p:spPr>
        <p:txBody>
          <a:bodyPr rtlCol="0" anchor="ctr"/>
          <a:lstStyle/>
          <a:p>
            <a:endParaRPr lang="en-DE"/>
          </a:p>
        </p:txBody>
      </p:sp>
      <p:sp>
        <p:nvSpPr>
          <p:cNvPr id="16" name="slide number">
            <a:extLst>
              <a:ext uri="{FF2B5EF4-FFF2-40B4-BE49-F238E27FC236}">
                <a16:creationId xmlns:a16="http://schemas.microsoft.com/office/drawing/2014/main" id="{CFBACB6C-E538-315B-836C-5747BC433DD0}"/>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7" name="footer">
            <a:extLst>
              <a:ext uri="{FF2B5EF4-FFF2-40B4-BE49-F238E27FC236}">
                <a16:creationId xmlns:a16="http://schemas.microsoft.com/office/drawing/2014/main" id="{CB867239-D2B4-D5DB-1E8A-708333F2D826}"/>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8" name="date">
            <a:extLst>
              <a:ext uri="{FF2B5EF4-FFF2-40B4-BE49-F238E27FC236}">
                <a16:creationId xmlns:a16="http://schemas.microsoft.com/office/drawing/2014/main" id="{A908DC11-E6F3-54CF-0E9D-2ADE4513C7F7}"/>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2" name="subhead">
            <a:extLst>
              <a:ext uri="{FF2B5EF4-FFF2-40B4-BE49-F238E27FC236}">
                <a16:creationId xmlns:a16="http://schemas.microsoft.com/office/drawing/2014/main" id="{18752286-8B19-A943-85AE-D8EA18499432}"/>
              </a:ext>
            </a:extLst>
          </p:cNvPr>
          <p:cNvSpPr>
            <a:spLocks noGrp="1"/>
          </p:cNvSpPr>
          <p:nvPr>
            <p:ph type="body" idx="15"/>
          </p:nvPr>
        </p:nvSpPr>
        <p:spPr>
          <a:xfrm>
            <a:off x="6919430" y="3645850"/>
            <a:ext cx="2880000" cy="2520000"/>
          </a:xfrm>
          <a:noFill/>
        </p:spPr>
        <p:txBody>
          <a:bodyPr vert="horz" lIns="0" tIns="0" rIns="0" bIns="0" rtlCol="0">
            <a:noAutofit/>
          </a:bodyPr>
          <a:lstStyle>
            <a:lvl1pPr>
              <a:defRPr lang="en-US" dirty="0"/>
            </a:lvl1pPr>
          </a:lstStyle>
          <a:p>
            <a:pPr lvl="0"/>
            <a:r>
              <a:rPr lang="de-DE"/>
              <a:t>Mastertextformat bearbeiten</a:t>
            </a:r>
          </a:p>
        </p:txBody>
      </p:sp>
      <p:sp>
        <p:nvSpPr>
          <p:cNvPr id="7" name="subhead">
            <a:extLst>
              <a:ext uri="{FF2B5EF4-FFF2-40B4-BE49-F238E27FC236}">
                <a16:creationId xmlns:a16="http://schemas.microsoft.com/office/drawing/2014/main" id="{EF9134AD-568F-4F44-0401-0B1900684669}"/>
              </a:ext>
            </a:extLst>
          </p:cNvPr>
          <p:cNvSpPr>
            <a:spLocks noGrp="1"/>
          </p:cNvSpPr>
          <p:nvPr>
            <p:ph type="body" idx="14"/>
          </p:nvPr>
        </p:nvSpPr>
        <p:spPr>
          <a:xfrm>
            <a:off x="3729715" y="3645850"/>
            <a:ext cx="2880000" cy="2520000"/>
          </a:xfrm>
          <a:noFill/>
        </p:spPr>
        <p:txBody>
          <a:bodyPr vert="horz" lIns="0" tIns="0" rIns="0" bIns="0" rtlCol="0">
            <a:noAutofit/>
          </a:bodyPr>
          <a:lstStyle>
            <a:lvl1pPr>
              <a:defRPr lang="en-US" dirty="0"/>
            </a:lvl1pPr>
          </a:lstStyle>
          <a:p>
            <a:pPr lvl="0"/>
            <a:r>
              <a:rPr lang="de-DE"/>
              <a:t>Mastertextformat bearbeiten</a:t>
            </a:r>
          </a:p>
        </p:txBody>
      </p:sp>
      <p:sp>
        <p:nvSpPr>
          <p:cNvPr id="9" name="subhead">
            <a:extLst>
              <a:ext uri="{FF2B5EF4-FFF2-40B4-BE49-F238E27FC236}">
                <a16:creationId xmlns:a16="http://schemas.microsoft.com/office/drawing/2014/main" id="{9BE9AB25-3402-897C-7102-5B25952D6A3F}"/>
              </a:ext>
            </a:extLst>
          </p:cNvPr>
          <p:cNvSpPr>
            <a:spLocks noGrp="1"/>
          </p:cNvSpPr>
          <p:nvPr>
            <p:ph type="body" idx="1"/>
          </p:nvPr>
        </p:nvSpPr>
        <p:spPr>
          <a:xfrm>
            <a:off x="540000" y="3645850"/>
            <a:ext cx="2880000" cy="2520000"/>
          </a:xfrm>
          <a:noFill/>
        </p:spPr>
        <p:txBody>
          <a:bodyPr vert="horz" lIns="0" tIns="0" rIns="0" bIns="0" rtlCol="0">
            <a:noAutofit/>
          </a:bodyPr>
          <a:lstStyle>
            <a:lvl1pPr>
              <a:defRPr lang="en-US" dirty="0"/>
            </a:lvl1pPr>
          </a:lstStyle>
          <a:p>
            <a:pPr lvl="0"/>
            <a:r>
              <a:rPr lang="de-DE"/>
              <a:t>Mastertextformat bearbeiten</a:t>
            </a:r>
          </a:p>
        </p:txBody>
      </p:sp>
      <p:sp>
        <p:nvSpPr>
          <p:cNvPr id="57" name="title">
            <a:extLst>
              <a:ext uri="{FF2B5EF4-FFF2-40B4-BE49-F238E27FC236}">
                <a16:creationId xmlns:a16="http://schemas.microsoft.com/office/drawing/2014/main" id="{2B2872E1-DDB4-35E2-92B5-17EB99D52185}"/>
              </a:ext>
            </a:extLst>
          </p:cNvPr>
          <p:cNvSpPr>
            <a:spLocks noGrp="1"/>
          </p:cNvSpPr>
          <p:nvPr>
            <p:ph type="body" idx="13"/>
          </p:nvPr>
        </p:nvSpPr>
        <p:spPr>
          <a:xfrm>
            <a:off x="540000" y="612000"/>
            <a:ext cx="9264442" cy="2520000"/>
          </a:xfrm>
        </p:spPr>
        <p:txBody>
          <a:bodyPr anchor="b"/>
          <a:lstStyle>
            <a:lvl1pPr marL="0" indent="0">
              <a:lnSpc>
                <a:spcPts val="6200"/>
              </a:lnSpc>
              <a:buNone/>
              <a:defRPr sz="60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Tree>
    <p:extLst>
      <p:ext uri="{BB962C8B-B14F-4D97-AF65-F5344CB8AC3E}">
        <p14:creationId xmlns:p14="http://schemas.microsoft.com/office/powerpoint/2010/main" val="2821176310"/>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  053 : charts : sourc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24233807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slide number">
            <a:extLst>
              <a:ext uri="{FF2B5EF4-FFF2-40B4-BE49-F238E27FC236}">
                <a16:creationId xmlns:a16="http://schemas.microsoft.com/office/drawing/2014/main" id="{688A3A3C-99F9-487B-04BA-FA57885E123E}"/>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9" name="footer">
            <a:extLst>
              <a:ext uri="{FF2B5EF4-FFF2-40B4-BE49-F238E27FC236}">
                <a16:creationId xmlns:a16="http://schemas.microsoft.com/office/drawing/2014/main" id="{6DB165A5-68B8-291B-D798-CAA2C6BBE7B6}"/>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20" name="date">
            <a:extLst>
              <a:ext uri="{FF2B5EF4-FFF2-40B4-BE49-F238E27FC236}">
                <a16:creationId xmlns:a16="http://schemas.microsoft.com/office/drawing/2014/main" id="{DC2CA374-E8F0-3BDB-CB50-843061A3446C}"/>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9" name="source">
            <a:extLst>
              <a:ext uri="{FF2B5EF4-FFF2-40B4-BE49-F238E27FC236}">
                <a16:creationId xmlns:a16="http://schemas.microsoft.com/office/drawing/2014/main" id="{380974C9-7D7B-8C1A-9F87-EA6BDB8230AA}"/>
              </a:ext>
            </a:extLst>
          </p:cNvPr>
          <p:cNvSpPr>
            <a:spLocks noGrp="1"/>
          </p:cNvSpPr>
          <p:nvPr>
            <p:ph type="body" idx="1"/>
          </p:nvPr>
        </p:nvSpPr>
        <p:spPr>
          <a:xfrm>
            <a:off x="539999" y="5832000"/>
            <a:ext cx="11088000" cy="324000"/>
          </a:xfrm>
        </p:spPr>
        <p:txBody>
          <a:bodyPr anchor="b"/>
          <a:lstStyle>
            <a:lvl1pPr marL="0" indent="0">
              <a:lnSpc>
                <a:spcPts val="900"/>
              </a:lnSpc>
              <a:spcBef>
                <a:spcPts val="0"/>
              </a:spcBef>
              <a:spcAft>
                <a:spcPts val="0"/>
              </a:spcAft>
              <a:buNone/>
              <a:defRPr sz="9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 name="chart">
            <a:extLst>
              <a:ext uri="{FF2B5EF4-FFF2-40B4-BE49-F238E27FC236}">
                <a16:creationId xmlns:a16="http://schemas.microsoft.com/office/drawing/2014/main" id="{0E7FF249-AE2B-F99D-1704-29F12F21612F}"/>
              </a:ext>
            </a:extLst>
          </p:cNvPr>
          <p:cNvSpPr>
            <a:spLocks noGrp="1"/>
          </p:cNvSpPr>
          <p:nvPr>
            <p:ph type="chart" sz="quarter" idx="39"/>
          </p:nvPr>
        </p:nvSpPr>
        <p:spPr>
          <a:xfrm>
            <a:off x="540000" y="1980000"/>
            <a:ext cx="11088000" cy="3780000"/>
          </a:xfrm>
        </p:spPr>
        <p:txBody>
          <a:bodyPr/>
          <a:lstStyle/>
          <a:p>
            <a:r>
              <a:rPr lang="de-DE" dirty="0"/>
              <a:t>Diagramm durch Klicken auf Symbol hinzufügen</a:t>
            </a:r>
            <a:endParaRPr lang="en-US" dirty="0"/>
          </a:p>
        </p:txBody>
      </p:sp>
      <p:sp>
        <p:nvSpPr>
          <p:cNvPr id="8" name="subhead">
            <a:extLst>
              <a:ext uri="{FF2B5EF4-FFF2-40B4-BE49-F238E27FC236}">
                <a16:creationId xmlns:a16="http://schemas.microsoft.com/office/drawing/2014/main" id="{7D5BF9EC-E9BE-BF48-E481-75AD0C1CD720}"/>
              </a:ext>
            </a:extLst>
          </p:cNvPr>
          <p:cNvSpPr>
            <a:spLocks noGrp="1"/>
          </p:cNvSpPr>
          <p:nvPr>
            <p:ph sz="quarter" idx="15"/>
          </p:nvPr>
        </p:nvSpPr>
        <p:spPr>
          <a:xfrm>
            <a:off x="540000" y="1475999"/>
            <a:ext cx="11088000" cy="504000"/>
          </a:xfrm>
          <a:prstGeom prst="rect">
            <a:avLst/>
          </a:prstGeom>
          <a:noFill/>
        </p:spPr>
        <p:txBody>
          <a:bodyPr vert="horz" lIns="0" tIns="0" rIns="108000" bIns="0" rtlCol="0">
            <a:noAutofit/>
          </a:bodyPr>
          <a:lstStyle>
            <a:lvl1pPr>
              <a:defRPr lang="en-US" sz="14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10" name="navigation">
            <a:extLst>
              <a:ext uri="{FF2B5EF4-FFF2-40B4-BE49-F238E27FC236}">
                <a16:creationId xmlns:a16="http://schemas.microsoft.com/office/drawing/2014/main" id="{ECEB4CCD-2B1D-5D99-AC60-C3021070E1B0}"/>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38314578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  054 : chart : source : text right sourc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24233807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slide number">
            <a:extLst>
              <a:ext uri="{FF2B5EF4-FFF2-40B4-BE49-F238E27FC236}">
                <a16:creationId xmlns:a16="http://schemas.microsoft.com/office/drawing/2014/main" id="{2A126047-B70F-3141-A815-5AC33630053F}"/>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6" name="footer">
            <a:extLst>
              <a:ext uri="{FF2B5EF4-FFF2-40B4-BE49-F238E27FC236}">
                <a16:creationId xmlns:a16="http://schemas.microsoft.com/office/drawing/2014/main" id="{22BFF765-11BB-622F-4A94-6869F898C392}"/>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8" name="date">
            <a:extLst>
              <a:ext uri="{FF2B5EF4-FFF2-40B4-BE49-F238E27FC236}">
                <a16:creationId xmlns:a16="http://schemas.microsoft.com/office/drawing/2014/main" id="{0658784C-EE44-2DC9-FB72-BD13217E8AD6}"/>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9" name="source">
            <a:extLst>
              <a:ext uri="{FF2B5EF4-FFF2-40B4-BE49-F238E27FC236}">
                <a16:creationId xmlns:a16="http://schemas.microsoft.com/office/drawing/2014/main" id="{D90B879A-93CD-B442-149F-7B0388FD517A}"/>
              </a:ext>
            </a:extLst>
          </p:cNvPr>
          <p:cNvSpPr>
            <a:spLocks noGrp="1"/>
          </p:cNvSpPr>
          <p:nvPr>
            <p:ph type="body" idx="1"/>
          </p:nvPr>
        </p:nvSpPr>
        <p:spPr>
          <a:xfrm>
            <a:off x="539999" y="5832000"/>
            <a:ext cx="7920000" cy="324000"/>
          </a:xfrm>
        </p:spPr>
        <p:txBody>
          <a:bodyPr anchor="b"/>
          <a:lstStyle>
            <a:lvl1pPr marL="0" indent="0">
              <a:lnSpc>
                <a:spcPts val="900"/>
              </a:lnSpc>
              <a:spcBef>
                <a:spcPts val="0"/>
              </a:spcBef>
              <a:spcAft>
                <a:spcPts val="0"/>
              </a:spcAft>
              <a:buNone/>
              <a:defRPr sz="9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2" name="subhead right">
            <a:extLst>
              <a:ext uri="{FF2B5EF4-FFF2-40B4-BE49-F238E27FC236}">
                <a16:creationId xmlns:a16="http://schemas.microsoft.com/office/drawing/2014/main" id="{84CE48BC-4FA2-332D-3105-E3074773CB07}"/>
              </a:ext>
            </a:extLst>
          </p:cNvPr>
          <p:cNvSpPr>
            <a:spLocks noGrp="1"/>
          </p:cNvSpPr>
          <p:nvPr>
            <p:ph type="body" idx="18"/>
          </p:nvPr>
        </p:nvSpPr>
        <p:spPr>
          <a:xfrm>
            <a:off x="8761138" y="1476374"/>
            <a:ext cx="2880000" cy="4680000"/>
          </a:xfrm>
          <a:prstGeom prst="roundRect">
            <a:avLst>
              <a:gd name="adj" fmla="val 1609"/>
            </a:avLst>
          </a:prstGeom>
          <a:solidFill>
            <a:schemeClr val="bg1"/>
          </a:solidFill>
          <a:effectLst>
            <a:outerShdw blurRad="63500" algn="ctr" rotWithShape="0">
              <a:schemeClr val="accent4">
                <a:alpha val="50000"/>
              </a:schemeClr>
            </a:outerShdw>
          </a:effectLst>
        </p:spPr>
        <p:txBody>
          <a:bodyPr vert="horz" lIns="288000" tIns="396000" rIns="288000" bIns="72000" rtlCol="0">
            <a:noAutofit/>
          </a:bodyPr>
          <a:lstStyle>
            <a:lvl1pPr>
              <a:defRPr lang="en-US" sz="1200" i="0" dirty="0">
                <a:solidFill>
                  <a:schemeClr val="tx1"/>
                </a:solidFill>
                <a:latin typeface="Segoe UI Semilight" panose="020B0402040204020203" pitchFamily="34" charset="0"/>
                <a:cs typeface="Segoe UI Semilight" panose="020B0402040204020203" pitchFamily="34" charset="0"/>
              </a:defRPr>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nl-NL" noProof="0" dirty="0"/>
          </a:p>
        </p:txBody>
      </p:sp>
      <p:sp>
        <p:nvSpPr>
          <p:cNvPr id="2" name="chart">
            <a:extLst>
              <a:ext uri="{FF2B5EF4-FFF2-40B4-BE49-F238E27FC236}">
                <a16:creationId xmlns:a16="http://schemas.microsoft.com/office/drawing/2014/main" id="{0E7FF249-AE2B-F99D-1704-29F12F21612F}"/>
              </a:ext>
            </a:extLst>
          </p:cNvPr>
          <p:cNvSpPr>
            <a:spLocks noGrp="1"/>
          </p:cNvSpPr>
          <p:nvPr>
            <p:ph type="chart" sz="quarter" idx="39"/>
          </p:nvPr>
        </p:nvSpPr>
        <p:spPr>
          <a:xfrm>
            <a:off x="539750" y="1980000"/>
            <a:ext cx="7920000" cy="3780000"/>
          </a:xfrm>
        </p:spPr>
        <p:txBody>
          <a:bodyPr/>
          <a:lstStyle/>
          <a:p>
            <a:r>
              <a:rPr lang="de-DE" dirty="0"/>
              <a:t>Diagramm durch Klicken auf Symbol hinzufügen</a:t>
            </a:r>
            <a:endParaRPr lang="en-US" dirty="0"/>
          </a:p>
        </p:txBody>
      </p:sp>
      <p:sp>
        <p:nvSpPr>
          <p:cNvPr id="8" name="subhead">
            <a:extLst>
              <a:ext uri="{FF2B5EF4-FFF2-40B4-BE49-F238E27FC236}">
                <a16:creationId xmlns:a16="http://schemas.microsoft.com/office/drawing/2014/main" id="{5A5BAEAC-8E7A-8141-E458-2176ADC3AC6C}"/>
              </a:ext>
            </a:extLst>
          </p:cNvPr>
          <p:cNvSpPr>
            <a:spLocks noGrp="1"/>
          </p:cNvSpPr>
          <p:nvPr>
            <p:ph sz="quarter" idx="15"/>
          </p:nvPr>
        </p:nvSpPr>
        <p:spPr>
          <a:xfrm>
            <a:off x="540000" y="1475999"/>
            <a:ext cx="7919750" cy="504000"/>
          </a:xfrm>
          <a:prstGeom prst="rect">
            <a:avLst/>
          </a:prstGeom>
          <a:noFill/>
        </p:spPr>
        <p:txBody>
          <a:bodyPr vert="horz" lIns="0" tIns="0" rIns="108000" bIns="0" rtlCol="0">
            <a:noAutofit/>
          </a:bodyPr>
          <a:lstStyle>
            <a:lvl1pPr>
              <a:defRPr lang="en-US" sz="14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10" name="navigation">
            <a:extLst>
              <a:ext uri="{FF2B5EF4-FFF2-40B4-BE49-F238E27FC236}">
                <a16:creationId xmlns:a16="http://schemas.microsoft.com/office/drawing/2014/main" id="{D1D3AAC1-019B-3D54-13D0-E9D277726BA1}"/>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1964044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  055 : 2 contents : 2 source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8302506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lide number">
            <a:extLst>
              <a:ext uri="{FF2B5EF4-FFF2-40B4-BE49-F238E27FC236}">
                <a16:creationId xmlns:a16="http://schemas.microsoft.com/office/drawing/2014/main" id="{0C228924-2025-FA28-F6C3-720684A594E0}"/>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5" name="footer">
            <a:extLst>
              <a:ext uri="{FF2B5EF4-FFF2-40B4-BE49-F238E27FC236}">
                <a16:creationId xmlns:a16="http://schemas.microsoft.com/office/drawing/2014/main" id="{33CBFEB7-3604-4892-9978-66F71997C2F2}"/>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6" name="date">
            <a:extLst>
              <a:ext uri="{FF2B5EF4-FFF2-40B4-BE49-F238E27FC236}">
                <a16:creationId xmlns:a16="http://schemas.microsoft.com/office/drawing/2014/main" id="{3387D89F-E43A-C557-7E6E-058A971C2B44}"/>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14" name="source">
            <a:extLst>
              <a:ext uri="{FF2B5EF4-FFF2-40B4-BE49-F238E27FC236}">
                <a16:creationId xmlns:a16="http://schemas.microsoft.com/office/drawing/2014/main" id="{6218AEF4-928C-FA23-F100-1F1CFF88F156}"/>
              </a:ext>
            </a:extLst>
          </p:cNvPr>
          <p:cNvSpPr>
            <a:spLocks noGrp="1"/>
          </p:cNvSpPr>
          <p:nvPr>
            <p:ph type="body" idx="46"/>
          </p:nvPr>
        </p:nvSpPr>
        <p:spPr>
          <a:xfrm>
            <a:off x="6419111" y="5832000"/>
            <a:ext cx="5219750" cy="324000"/>
          </a:xfrm>
        </p:spPr>
        <p:txBody>
          <a:bodyPr anchor="b"/>
          <a:lstStyle>
            <a:lvl1pPr marL="0" indent="0">
              <a:lnSpc>
                <a:spcPts val="900"/>
              </a:lnSpc>
              <a:spcBef>
                <a:spcPts val="0"/>
              </a:spcBef>
              <a:spcAft>
                <a:spcPts val="0"/>
              </a:spcAft>
              <a:buNone/>
              <a:defRPr sz="9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 name="content 2">
            <a:extLst>
              <a:ext uri="{FF2B5EF4-FFF2-40B4-BE49-F238E27FC236}">
                <a16:creationId xmlns:a16="http://schemas.microsoft.com/office/drawing/2014/main" id="{77A29EE5-2B1C-3EC4-6F36-6ECBC9D69F26}"/>
              </a:ext>
            </a:extLst>
          </p:cNvPr>
          <p:cNvSpPr>
            <a:spLocks noGrp="1"/>
          </p:cNvSpPr>
          <p:nvPr>
            <p:ph sz="quarter" idx="22"/>
          </p:nvPr>
        </p:nvSpPr>
        <p:spPr>
          <a:xfrm>
            <a:off x="6419111" y="1980000"/>
            <a:ext cx="5219751" cy="3780000"/>
          </a:xfrm>
          <a:prstGeom prst="rect">
            <a:avLst/>
          </a:prstGeom>
          <a:noFill/>
        </p:spPr>
        <p:txBody>
          <a:bodyPr vert="horz" lIns="0" tIns="0" rIns="108000" bIns="0" rtlCol="0">
            <a:noAutofit/>
          </a:bodyPr>
          <a:lstStyle>
            <a:lvl1pPr>
              <a:defRPr lang="en-US" sz="12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6" name="subhead 2">
            <a:extLst>
              <a:ext uri="{FF2B5EF4-FFF2-40B4-BE49-F238E27FC236}">
                <a16:creationId xmlns:a16="http://schemas.microsoft.com/office/drawing/2014/main" id="{6B8C3375-A80B-8796-0867-330B7711A119}"/>
              </a:ext>
            </a:extLst>
          </p:cNvPr>
          <p:cNvSpPr>
            <a:spLocks noGrp="1"/>
          </p:cNvSpPr>
          <p:nvPr>
            <p:ph sz="quarter" idx="44"/>
          </p:nvPr>
        </p:nvSpPr>
        <p:spPr>
          <a:xfrm>
            <a:off x="6419111" y="1475999"/>
            <a:ext cx="5219751" cy="504000"/>
          </a:xfrm>
          <a:prstGeom prst="rect">
            <a:avLst/>
          </a:prstGeom>
          <a:noFill/>
        </p:spPr>
        <p:txBody>
          <a:bodyPr vert="horz" lIns="0" tIns="0" rIns="108000" bIns="0" rtlCol="0">
            <a:noAutofit/>
          </a:bodyPr>
          <a:lstStyle>
            <a:lvl1pPr>
              <a:defRPr lang="en-US" sz="1400" dirty="0"/>
            </a:lvl1pPr>
            <a:lvl2pPr>
              <a:defRPr lang="en-US" sz="14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p:txBody>
      </p:sp>
      <p:sp>
        <p:nvSpPr>
          <p:cNvPr id="9" name="source">
            <a:extLst>
              <a:ext uri="{FF2B5EF4-FFF2-40B4-BE49-F238E27FC236}">
                <a16:creationId xmlns:a16="http://schemas.microsoft.com/office/drawing/2014/main" id="{24DD49C3-D958-C385-9D8F-840036F3D689}"/>
              </a:ext>
            </a:extLst>
          </p:cNvPr>
          <p:cNvSpPr>
            <a:spLocks noGrp="1"/>
          </p:cNvSpPr>
          <p:nvPr>
            <p:ph type="body" idx="1"/>
          </p:nvPr>
        </p:nvSpPr>
        <p:spPr>
          <a:xfrm>
            <a:off x="539999" y="5832000"/>
            <a:ext cx="5219750" cy="324000"/>
          </a:xfrm>
        </p:spPr>
        <p:txBody>
          <a:bodyPr anchor="b"/>
          <a:lstStyle>
            <a:lvl1pPr marL="0" indent="0">
              <a:lnSpc>
                <a:spcPts val="900"/>
              </a:lnSpc>
              <a:spcBef>
                <a:spcPts val="0"/>
              </a:spcBef>
              <a:spcAft>
                <a:spcPts val="0"/>
              </a:spcAft>
              <a:buNone/>
              <a:defRPr sz="9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 name="content 1">
            <a:extLst>
              <a:ext uri="{FF2B5EF4-FFF2-40B4-BE49-F238E27FC236}">
                <a16:creationId xmlns:a16="http://schemas.microsoft.com/office/drawing/2014/main" id="{AAB7126B-7125-3526-12AF-41ED67737125}"/>
              </a:ext>
            </a:extLst>
          </p:cNvPr>
          <p:cNvSpPr>
            <a:spLocks noGrp="1"/>
          </p:cNvSpPr>
          <p:nvPr>
            <p:ph sz="quarter" idx="15"/>
          </p:nvPr>
        </p:nvSpPr>
        <p:spPr>
          <a:xfrm>
            <a:off x="540000" y="1980000"/>
            <a:ext cx="5219750" cy="3780000"/>
          </a:xfrm>
          <a:prstGeom prst="rect">
            <a:avLst/>
          </a:prstGeom>
          <a:noFill/>
        </p:spPr>
        <p:txBody>
          <a:bodyPr vert="horz" lIns="0" tIns="0" rIns="108000" bIns="0" rtlCol="0">
            <a:noAutofit/>
          </a:bodyPr>
          <a:lstStyle>
            <a:lvl1pPr>
              <a:defRPr lang="en-US" sz="12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subhead 1">
            <a:extLst>
              <a:ext uri="{FF2B5EF4-FFF2-40B4-BE49-F238E27FC236}">
                <a16:creationId xmlns:a16="http://schemas.microsoft.com/office/drawing/2014/main" id="{6F1344B3-4025-1B1E-863A-CBC337D97961}"/>
              </a:ext>
            </a:extLst>
          </p:cNvPr>
          <p:cNvSpPr>
            <a:spLocks noGrp="1"/>
          </p:cNvSpPr>
          <p:nvPr>
            <p:ph sz="quarter" idx="45"/>
          </p:nvPr>
        </p:nvSpPr>
        <p:spPr>
          <a:xfrm>
            <a:off x="540000" y="1475999"/>
            <a:ext cx="5219750" cy="504000"/>
          </a:xfrm>
          <a:prstGeom prst="rect">
            <a:avLst/>
          </a:prstGeom>
          <a:noFill/>
        </p:spPr>
        <p:txBody>
          <a:bodyPr vert="horz" lIns="0" tIns="0" rIns="108000" bIns="0" rtlCol="0">
            <a:noAutofit/>
          </a:bodyPr>
          <a:lstStyle>
            <a:lvl1pPr>
              <a:defRPr lang="en-US" sz="14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4" name="navigation">
            <a:extLst>
              <a:ext uri="{FF2B5EF4-FFF2-40B4-BE49-F238E27FC236}">
                <a16:creationId xmlns:a16="http://schemas.microsoft.com/office/drawing/2014/main" id="{4398E4B6-E061-30A1-7C94-588FAD6EFB71}"/>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35599115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  056 : 2 charts : text below : source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12166326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slide number">
            <a:extLst>
              <a:ext uri="{FF2B5EF4-FFF2-40B4-BE49-F238E27FC236}">
                <a16:creationId xmlns:a16="http://schemas.microsoft.com/office/drawing/2014/main" id="{E8A5C00E-9A87-E833-0861-D9E0C57CC3D9}"/>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3" name="footer">
            <a:extLst>
              <a:ext uri="{FF2B5EF4-FFF2-40B4-BE49-F238E27FC236}">
                <a16:creationId xmlns:a16="http://schemas.microsoft.com/office/drawing/2014/main" id="{9D6F948D-BA14-8090-CD0B-E51B9B0504D3}"/>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6" name="date">
            <a:extLst>
              <a:ext uri="{FF2B5EF4-FFF2-40B4-BE49-F238E27FC236}">
                <a16:creationId xmlns:a16="http://schemas.microsoft.com/office/drawing/2014/main" id="{30449CEB-9D1C-3D81-9CDB-CAF6104AD47A}"/>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3" name="text 2">
            <a:extLst>
              <a:ext uri="{FF2B5EF4-FFF2-40B4-BE49-F238E27FC236}">
                <a16:creationId xmlns:a16="http://schemas.microsoft.com/office/drawing/2014/main" id="{E39D6657-4DC5-C359-80D5-8C8730DCE88F}"/>
              </a:ext>
            </a:extLst>
          </p:cNvPr>
          <p:cNvSpPr>
            <a:spLocks noGrp="1"/>
          </p:cNvSpPr>
          <p:nvPr>
            <p:ph type="body" sz="quarter" idx="42"/>
          </p:nvPr>
        </p:nvSpPr>
        <p:spPr>
          <a:xfrm>
            <a:off x="6421138" y="4689474"/>
            <a:ext cx="5220000" cy="1476375"/>
          </a:xfrm>
        </p:spPr>
        <p:txBody>
          <a:bodyPr tIns="72000" rIns="1080000"/>
          <a:lstStyle>
            <a:lvl1pPr>
              <a:defRPr sz="1200"/>
            </a:lvl1pPr>
            <a:lvl2pPr>
              <a:defRPr sz="1200"/>
            </a:lvl2pPr>
            <a:lvl3pPr>
              <a:defRPr sz="1200"/>
            </a:lvl3pPr>
            <a:lvl4pPr>
              <a:defRPr sz="1200"/>
            </a:lvl4pPr>
            <a:lvl5pPr>
              <a:defRPr lang="en-US" sz="1200" b="0" kern="1200" spc="40" baseline="0" noProof="0" dirty="0">
                <a:solidFill>
                  <a:schemeClr val="accent1"/>
                </a:solidFill>
                <a:latin typeface="Segoe UI Semibold" panose="020B0702040204020203" pitchFamily="34" charset="0"/>
                <a:ea typeface="+mn-ea"/>
                <a:cs typeface="Segoe UI Semibold" panose="020B0702040204020203" pitchFamily="34" charset="0"/>
              </a:defRPr>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source">
            <a:extLst>
              <a:ext uri="{FF2B5EF4-FFF2-40B4-BE49-F238E27FC236}">
                <a16:creationId xmlns:a16="http://schemas.microsoft.com/office/drawing/2014/main" id="{96A0952C-D2E6-392C-2041-9DBC361E7B67}"/>
              </a:ext>
            </a:extLst>
          </p:cNvPr>
          <p:cNvSpPr>
            <a:spLocks noGrp="1"/>
          </p:cNvSpPr>
          <p:nvPr>
            <p:ph type="body" idx="46"/>
          </p:nvPr>
        </p:nvSpPr>
        <p:spPr>
          <a:xfrm>
            <a:off x="6422400" y="4140000"/>
            <a:ext cx="5219750" cy="324000"/>
          </a:xfrm>
        </p:spPr>
        <p:txBody>
          <a:bodyPr anchor="b"/>
          <a:lstStyle>
            <a:lvl1pPr marL="0" indent="0">
              <a:lnSpc>
                <a:spcPts val="900"/>
              </a:lnSpc>
              <a:spcBef>
                <a:spcPts val="0"/>
              </a:spcBef>
              <a:spcAft>
                <a:spcPts val="0"/>
              </a:spcAft>
              <a:buNone/>
              <a:defRPr sz="9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5" name="chart 2">
            <a:extLst>
              <a:ext uri="{FF2B5EF4-FFF2-40B4-BE49-F238E27FC236}">
                <a16:creationId xmlns:a16="http://schemas.microsoft.com/office/drawing/2014/main" id="{6223D905-14B7-CD1D-9172-1A5C8B458D4A}"/>
              </a:ext>
            </a:extLst>
          </p:cNvPr>
          <p:cNvSpPr>
            <a:spLocks noGrp="1"/>
          </p:cNvSpPr>
          <p:nvPr>
            <p:ph type="chart" sz="quarter" idx="41"/>
          </p:nvPr>
        </p:nvSpPr>
        <p:spPr>
          <a:xfrm>
            <a:off x="6421138" y="1980000"/>
            <a:ext cx="5220000" cy="2160000"/>
          </a:xfrm>
        </p:spPr>
        <p:txBody>
          <a:bodyPr/>
          <a:lstStyle/>
          <a:p>
            <a:r>
              <a:rPr lang="de-DE" dirty="0"/>
              <a:t>Diagramm durch Klicken auf Symbol hinzufügen</a:t>
            </a:r>
            <a:endParaRPr lang="en-US" dirty="0"/>
          </a:p>
        </p:txBody>
      </p:sp>
      <p:sp>
        <p:nvSpPr>
          <p:cNvPr id="6" name="subhead 2">
            <a:extLst>
              <a:ext uri="{FF2B5EF4-FFF2-40B4-BE49-F238E27FC236}">
                <a16:creationId xmlns:a16="http://schemas.microsoft.com/office/drawing/2014/main" id="{16E071D3-2976-8631-7AFB-E8B5162E5B7C}"/>
              </a:ext>
            </a:extLst>
          </p:cNvPr>
          <p:cNvSpPr>
            <a:spLocks noGrp="1"/>
          </p:cNvSpPr>
          <p:nvPr>
            <p:ph sz="quarter" idx="22"/>
          </p:nvPr>
        </p:nvSpPr>
        <p:spPr>
          <a:xfrm>
            <a:off x="6419111" y="1475999"/>
            <a:ext cx="5219751" cy="504000"/>
          </a:xfrm>
          <a:prstGeom prst="rect">
            <a:avLst/>
          </a:prstGeom>
          <a:noFill/>
        </p:spPr>
        <p:txBody>
          <a:bodyPr vert="horz" lIns="0" tIns="0" rIns="108000" bIns="0" rtlCol="0">
            <a:noAutofit/>
          </a:bodyPr>
          <a:lstStyle>
            <a:lvl1pPr>
              <a:defRPr lang="en-US" sz="1400" dirty="0"/>
            </a:lvl1pPr>
            <a:lvl2pPr>
              <a:defRPr lang="en-US" sz="14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p:txBody>
      </p:sp>
      <p:sp>
        <p:nvSpPr>
          <p:cNvPr id="18" name="text 1">
            <a:extLst>
              <a:ext uri="{FF2B5EF4-FFF2-40B4-BE49-F238E27FC236}">
                <a16:creationId xmlns:a16="http://schemas.microsoft.com/office/drawing/2014/main" id="{17DF5F79-59B2-9513-10F3-ECC1CBB94312}"/>
              </a:ext>
            </a:extLst>
          </p:cNvPr>
          <p:cNvSpPr>
            <a:spLocks noGrp="1"/>
          </p:cNvSpPr>
          <p:nvPr>
            <p:ph type="body" sz="quarter" idx="40"/>
          </p:nvPr>
        </p:nvSpPr>
        <p:spPr>
          <a:xfrm>
            <a:off x="539750" y="4689474"/>
            <a:ext cx="5220000" cy="1476375"/>
          </a:xfrm>
        </p:spPr>
        <p:txBody>
          <a:bodyPr tIns="72000" rIns="1080000"/>
          <a:lstStyle>
            <a:lvl1pPr>
              <a:defRPr sz="1200"/>
            </a:lvl1pPr>
            <a:lvl2pPr>
              <a:defRPr sz="1200"/>
            </a:lvl2pPr>
            <a:lvl3pPr>
              <a:defRPr sz="1200"/>
            </a:lvl3pPr>
            <a:lvl4pPr>
              <a:defRPr sz="1200"/>
            </a:lvl4pPr>
            <a:lvl5pPr>
              <a:defRPr lang="en-US" sz="1200" b="0" kern="1200" spc="40" baseline="0" noProof="0" dirty="0">
                <a:solidFill>
                  <a:schemeClr val="accent1"/>
                </a:solidFill>
                <a:latin typeface="Segoe UI Semibold" panose="020B0702040204020203" pitchFamily="34" charset="0"/>
                <a:ea typeface="+mn-ea"/>
                <a:cs typeface="Segoe UI Semibold" panose="020B0702040204020203" pitchFamily="34" charset="0"/>
              </a:defRPr>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1" name="source">
            <a:extLst>
              <a:ext uri="{FF2B5EF4-FFF2-40B4-BE49-F238E27FC236}">
                <a16:creationId xmlns:a16="http://schemas.microsoft.com/office/drawing/2014/main" id="{51D263A4-0858-9597-BB45-EBA33CBC8DA0}"/>
              </a:ext>
            </a:extLst>
          </p:cNvPr>
          <p:cNvSpPr>
            <a:spLocks noGrp="1"/>
          </p:cNvSpPr>
          <p:nvPr>
            <p:ph type="body" idx="1"/>
          </p:nvPr>
        </p:nvSpPr>
        <p:spPr>
          <a:xfrm>
            <a:off x="539999" y="4140000"/>
            <a:ext cx="5219750" cy="324000"/>
          </a:xfrm>
        </p:spPr>
        <p:txBody>
          <a:bodyPr anchor="b"/>
          <a:lstStyle>
            <a:lvl1pPr marL="0" indent="0">
              <a:lnSpc>
                <a:spcPts val="900"/>
              </a:lnSpc>
              <a:spcBef>
                <a:spcPts val="0"/>
              </a:spcBef>
              <a:spcAft>
                <a:spcPts val="0"/>
              </a:spcAft>
              <a:buNone/>
              <a:defRPr sz="9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2" name="chart 1">
            <a:extLst>
              <a:ext uri="{FF2B5EF4-FFF2-40B4-BE49-F238E27FC236}">
                <a16:creationId xmlns:a16="http://schemas.microsoft.com/office/drawing/2014/main" id="{7353C665-B8B9-7C83-82BA-3D87366A6A39}"/>
              </a:ext>
            </a:extLst>
          </p:cNvPr>
          <p:cNvSpPr>
            <a:spLocks noGrp="1"/>
          </p:cNvSpPr>
          <p:nvPr>
            <p:ph type="chart" sz="quarter" idx="39"/>
          </p:nvPr>
        </p:nvSpPr>
        <p:spPr>
          <a:xfrm>
            <a:off x="539750" y="1980000"/>
            <a:ext cx="5220000" cy="2160000"/>
          </a:xfrm>
        </p:spPr>
        <p:txBody>
          <a:bodyPr/>
          <a:lstStyle/>
          <a:p>
            <a:r>
              <a:rPr lang="de-DE" dirty="0"/>
              <a:t>Diagramm durch Klicken auf Symbol hinzufügen</a:t>
            </a:r>
            <a:endParaRPr lang="en-US" dirty="0"/>
          </a:p>
        </p:txBody>
      </p:sp>
      <p:sp>
        <p:nvSpPr>
          <p:cNvPr id="23" name="subhead 1">
            <a:extLst>
              <a:ext uri="{FF2B5EF4-FFF2-40B4-BE49-F238E27FC236}">
                <a16:creationId xmlns:a16="http://schemas.microsoft.com/office/drawing/2014/main" id="{9F7ABEBB-4BEF-E80C-958E-D6B99A425F6D}"/>
              </a:ext>
            </a:extLst>
          </p:cNvPr>
          <p:cNvSpPr>
            <a:spLocks noGrp="1"/>
          </p:cNvSpPr>
          <p:nvPr>
            <p:ph sz="quarter" idx="15"/>
          </p:nvPr>
        </p:nvSpPr>
        <p:spPr>
          <a:xfrm>
            <a:off x="540000" y="1475999"/>
            <a:ext cx="5219750" cy="504000"/>
          </a:xfrm>
          <a:prstGeom prst="rect">
            <a:avLst/>
          </a:prstGeom>
          <a:noFill/>
        </p:spPr>
        <p:txBody>
          <a:bodyPr vert="horz" lIns="0" tIns="0" rIns="108000" bIns="0" rtlCol="0">
            <a:noAutofit/>
          </a:bodyPr>
          <a:lstStyle>
            <a:lvl1pPr>
              <a:defRPr lang="en-US" sz="14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11" name="navigation">
            <a:extLst>
              <a:ext uri="{FF2B5EF4-FFF2-40B4-BE49-F238E27FC236}">
                <a16:creationId xmlns:a16="http://schemas.microsoft.com/office/drawing/2014/main" id="{9127F8A9-5E27-D86C-3B03-51BCB3CA323F}"/>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5371315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  057 : 3 charts : 3 source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14835095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slide number">
            <a:extLst>
              <a:ext uri="{FF2B5EF4-FFF2-40B4-BE49-F238E27FC236}">
                <a16:creationId xmlns:a16="http://schemas.microsoft.com/office/drawing/2014/main" id="{E4863F31-810B-72F2-2844-7B8728681D08}"/>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8" name="footer">
            <a:extLst>
              <a:ext uri="{FF2B5EF4-FFF2-40B4-BE49-F238E27FC236}">
                <a16:creationId xmlns:a16="http://schemas.microsoft.com/office/drawing/2014/main" id="{1E4FBF7F-356B-B16C-9401-FFC6D9241E19}"/>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9" name="date">
            <a:extLst>
              <a:ext uri="{FF2B5EF4-FFF2-40B4-BE49-F238E27FC236}">
                <a16:creationId xmlns:a16="http://schemas.microsoft.com/office/drawing/2014/main" id="{8C850D5E-2A93-576A-70B5-811E43A558A2}"/>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14" name="source 3">
            <a:extLst>
              <a:ext uri="{FF2B5EF4-FFF2-40B4-BE49-F238E27FC236}">
                <a16:creationId xmlns:a16="http://schemas.microsoft.com/office/drawing/2014/main" id="{BABFA57E-C26B-6441-2916-2FFC606DBF31}"/>
              </a:ext>
            </a:extLst>
          </p:cNvPr>
          <p:cNvSpPr>
            <a:spLocks noGrp="1"/>
          </p:cNvSpPr>
          <p:nvPr>
            <p:ph type="body" idx="46" hasCustomPrompt="1"/>
          </p:nvPr>
        </p:nvSpPr>
        <p:spPr>
          <a:xfrm>
            <a:off x="8208000" y="5832000"/>
            <a:ext cx="3420000" cy="324000"/>
          </a:xfrm>
          <a:noFill/>
        </p:spPr>
        <p:txBody>
          <a:bodyPr vert="horz" lIns="0" tIns="72000" rIns="0" bIns="0" rtlCol="0" anchor="b">
            <a:noAutofit/>
          </a:bodyPr>
          <a:lstStyle>
            <a:lvl1pPr>
              <a:defRPr lang="en-US" sz="900" dirty="0"/>
            </a:lvl1pPr>
          </a:lstStyle>
          <a:p>
            <a:pPr lvl="0">
              <a:lnSpc>
                <a:spcPts val="1000"/>
              </a:lnSpc>
              <a:spcBef>
                <a:spcPts val="0"/>
              </a:spcBef>
              <a:spcAft>
                <a:spcPts val="0"/>
              </a:spcAft>
            </a:pPr>
            <a:r>
              <a:rPr lang="en-US" dirty="0"/>
              <a:t>Click to </a:t>
            </a:r>
            <a:br>
              <a:rPr lang="en-US" dirty="0"/>
            </a:br>
            <a:r>
              <a:rPr lang="en-US" dirty="0"/>
              <a:t>edit Master text styles</a:t>
            </a:r>
          </a:p>
        </p:txBody>
      </p:sp>
      <p:sp>
        <p:nvSpPr>
          <p:cNvPr id="13" name="chart 3">
            <a:extLst>
              <a:ext uri="{FF2B5EF4-FFF2-40B4-BE49-F238E27FC236}">
                <a16:creationId xmlns:a16="http://schemas.microsoft.com/office/drawing/2014/main" id="{E6E1982C-F4E0-463E-837B-F95FDE60CD91}"/>
              </a:ext>
            </a:extLst>
          </p:cNvPr>
          <p:cNvSpPr>
            <a:spLocks noGrp="1"/>
          </p:cNvSpPr>
          <p:nvPr>
            <p:ph type="chart" sz="quarter" idx="45"/>
          </p:nvPr>
        </p:nvSpPr>
        <p:spPr>
          <a:xfrm>
            <a:off x="8208000" y="1980000"/>
            <a:ext cx="3420000" cy="3780000"/>
          </a:xfrm>
        </p:spPr>
        <p:txBody>
          <a:bodyPr/>
          <a:lstStyle/>
          <a:p>
            <a:r>
              <a:rPr lang="de-DE" dirty="0"/>
              <a:t>Diagramm durch Klicken auf Symbol hinzufügen</a:t>
            </a:r>
            <a:endParaRPr lang="en-US" dirty="0"/>
          </a:p>
        </p:txBody>
      </p:sp>
      <p:sp>
        <p:nvSpPr>
          <p:cNvPr id="10" name="subhead 3">
            <a:extLst>
              <a:ext uri="{FF2B5EF4-FFF2-40B4-BE49-F238E27FC236}">
                <a16:creationId xmlns:a16="http://schemas.microsoft.com/office/drawing/2014/main" id="{5FD95769-7D9A-22A3-E703-721E42B6905A}"/>
              </a:ext>
            </a:extLst>
          </p:cNvPr>
          <p:cNvSpPr>
            <a:spLocks noGrp="1"/>
          </p:cNvSpPr>
          <p:nvPr>
            <p:ph sz="quarter" idx="48"/>
          </p:nvPr>
        </p:nvSpPr>
        <p:spPr>
          <a:xfrm>
            <a:off x="8208000" y="1475999"/>
            <a:ext cx="3419750" cy="504000"/>
          </a:xfrm>
          <a:prstGeom prst="rect">
            <a:avLst/>
          </a:prstGeom>
          <a:noFill/>
        </p:spPr>
        <p:txBody>
          <a:bodyPr vert="horz" lIns="0" tIns="0" rIns="108000" bIns="0" rtlCol="0">
            <a:noAutofit/>
          </a:bodyPr>
          <a:lstStyle>
            <a:lvl1pPr>
              <a:defRPr lang="en-US" sz="14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p:txBody>
      </p:sp>
      <p:sp>
        <p:nvSpPr>
          <p:cNvPr id="11" name="source 2">
            <a:extLst>
              <a:ext uri="{FF2B5EF4-FFF2-40B4-BE49-F238E27FC236}">
                <a16:creationId xmlns:a16="http://schemas.microsoft.com/office/drawing/2014/main" id="{8074E840-B84A-2781-C141-E8D84BB91E4B}"/>
              </a:ext>
            </a:extLst>
          </p:cNvPr>
          <p:cNvSpPr>
            <a:spLocks noGrp="1"/>
          </p:cNvSpPr>
          <p:nvPr>
            <p:ph type="body" idx="43" hasCustomPrompt="1"/>
          </p:nvPr>
        </p:nvSpPr>
        <p:spPr>
          <a:xfrm>
            <a:off x="4373875" y="5832000"/>
            <a:ext cx="3420000" cy="324000"/>
          </a:xfrm>
          <a:noFill/>
        </p:spPr>
        <p:txBody>
          <a:bodyPr vert="horz" lIns="0" tIns="72000" rIns="0" bIns="0" rtlCol="0" anchor="b">
            <a:noAutofit/>
          </a:bodyPr>
          <a:lstStyle>
            <a:lvl1pPr>
              <a:defRPr lang="en-US" sz="900" dirty="0"/>
            </a:lvl1pPr>
          </a:lstStyle>
          <a:p>
            <a:pPr lvl="0">
              <a:lnSpc>
                <a:spcPts val="1000"/>
              </a:lnSpc>
              <a:spcBef>
                <a:spcPts val="0"/>
              </a:spcBef>
              <a:spcAft>
                <a:spcPts val="0"/>
              </a:spcAft>
            </a:pPr>
            <a:r>
              <a:rPr lang="en-US" dirty="0"/>
              <a:t>Click to </a:t>
            </a:r>
            <a:br>
              <a:rPr lang="en-US" dirty="0"/>
            </a:br>
            <a:r>
              <a:rPr lang="en-US" dirty="0"/>
              <a:t>edit Master text styles</a:t>
            </a:r>
          </a:p>
        </p:txBody>
      </p:sp>
      <p:sp>
        <p:nvSpPr>
          <p:cNvPr id="12" name="chart 2">
            <a:extLst>
              <a:ext uri="{FF2B5EF4-FFF2-40B4-BE49-F238E27FC236}">
                <a16:creationId xmlns:a16="http://schemas.microsoft.com/office/drawing/2014/main" id="{E2856504-6871-5A34-BC9D-4FDE561DEFEE}"/>
              </a:ext>
            </a:extLst>
          </p:cNvPr>
          <p:cNvSpPr>
            <a:spLocks noGrp="1"/>
          </p:cNvSpPr>
          <p:nvPr>
            <p:ph type="chart" sz="quarter" idx="44"/>
          </p:nvPr>
        </p:nvSpPr>
        <p:spPr>
          <a:xfrm>
            <a:off x="4373875" y="1980000"/>
            <a:ext cx="3420000" cy="3780000"/>
          </a:xfrm>
        </p:spPr>
        <p:txBody>
          <a:bodyPr/>
          <a:lstStyle/>
          <a:p>
            <a:r>
              <a:rPr lang="de-DE" dirty="0"/>
              <a:t>Diagramm durch Klicken auf Symbol hinzufügen</a:t>
            </a:r>
            <a:endParaRPr lang="en-US" dirty="0"/>
          </a:p>
        </p:txBody>
      </p:sp>
      <p:sp>
        <p:nvSpPr>
          <p:cNvPr id="9" name="subhead 2">
            <a:extLst>
              <a:ext uri="{FF2B5EF4-FFF2-40B4-BE49-F238E27FC236}">
                <a16:creationId xmlns:a16="http://schemas.microsoft.com/office/drawing/2014/main" id="{44185BE8-DF02-ADC4-2C3F-598824C24D1F}"/>
              </a:ext>
            </a:extLst>
          </p:cNvPr>
          <p:cNvSpPr>
            <a:spLocks noGrp="1"/>
          </p:cNvSpPr>
          <p:nvPr>
            <p:ph sz="quarter" idx="47"/>
          </p:nvPr>
        </p:nvSpPr>
        <p:spPr>
          <a:xfrm>
            <a:off x="4373875" y="1475999"/>
            <a:ext cx="3419750" cy="504000"/>
          </a:xfrm>
          <a:prstGeom prst="rect">
            <a:avLst/>
          </a:prstGeom>
          <a:noFill/>
        </p:spPr>
        <p:txBody>
          <a:bodyPr vert="horz" lIns="0" tIns="0" rIns="108000" bIns="0" rtlCol="0">
            <a:noAutofit/>
          </a:bodyPr>
          <a:lstStyle>
            <a:lvl1pPr>
              <a:defRPr lang="en-US" sz="14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p:txBody>
      </p:sp>
      <p:sp>
        <p:nvSpPr>
          <p:cNvPr id="36" name="source 1">
            <a:extLst>
              <a:ext uri="{FF2B5EF4-FFF2-40B4-BE49-F238E27FC236}">
                <a16:creationId xmlns:a16="http://schemas.microsoft.com/office/drawing/2014/main" id="{6FD5BD2B-F446-5098-A6B3-1B0DF2978EE1}"/>
              </a:ext>
            </a:extLst>
          </p:cNvPr>
          <p:cNvSpPr>
            <a:spLocks noGrp="1"/>
          </p:cNvSpPr>
          <p:nvPr>
            <p:ph type="body" idx="38" hasCustomPrompt="1"/>
          </p:nvPr>
        </p:nvSpPr>
        <p:spPr>
          <a:xfrm>
            <a:off x="539750" y="5832000"/>
            <a:ext cx="3420000" cy="324000"/>
          </a:xfrm>
          <a:noFill/>
        </p:spPr>
        <p:txBody>
          <a:bodyPr vert="horz" lIns="0" tIns="72000" rIns="0" bIns="0" rtlCol="0" anchor="b">
            <a:noAutofit/>
          </a:bodyPr>
          <a:lstStyle>
            <a:lvl1pPr>
              <a:defRPr lang="en-US" sz="900" dirty="0"/>
            </a:lvl1pPr>
          </a:lstStyle>
          <a:p>
            <a:pPr lvl="0">
              <a:lnSpc>
                <a:spcPts val="1000"/>
              </a:lnSpc>
              <a:spcBef>
                <a:spcPts val="0"/>
              </a:spcBef>
              <a:spcAft>
                <a:spcPts val="0"/>
              </a:spcAft>
            </a:pPr>
            <a:r>
              <a:rPr lang="en-US" dirty="0"/>
              <a:t>Click to </a:t>
            </a:r>
            <a:br>
              <a:rPr lang="en-US" dirty="0"/>
            </a:br>
            <a:r>
              <a:rPr lang="en-US" dirty="0"/>
              <a:t>edit Master text styles</a:t>
            </a:r>
          </a:p>
        </p:txBody>
      </p:sp>
      <p:sp>
        <p:nvSpPr>
          <p:cNvPr id="2" name="chart 1">
            <a:extLst>
              <a:ext uri="{FF2B5EF4-FFF2-40B4-BE49-F238E27FC236}">
                <a16:creationId xmlns:a16="http://schemas.microsoft.com/office/drawing/2014/main" id="{0E7FF249-AE2B-F99D-1704-29F12F21612F}"/>
              </a:ext>
            </a:extLst>
          </p:cNvPr>
          <p:cNvSpPr>
            <a:spLocks noGrp="1"/>
          </p:cNvSpPr>
          <p:nvPr>
            <p:ph type="chart" sz="quarter" idx="39"/>
          </p:nvPr>
        </p:nvSpPr>
        <p:spPr>
          <a:xfrm>
            <a:off x="539750" y="1980000"/>
            <a:ext cx="3420000" cy="3780000"/>
          </a:xfrm>
        </p:spPr>
        <p:txBody>
          <a:bodyPr/>
          <a:lstStyle/>
          <a:p>
            <a:r>
              <a:rPr lang="de-DE" dirty="0"/>
              <a:t>Diagramm durch Klicken auf Symbol hinzufügen</a:t>
            </a:r>
            <a:endParaRPr lang="en-US" dirty="0"/>
          </a:p>
        </p:txBody>
      </p:sp>
      <p:sp>
        <p:nvSpPr>
          <p:cNvPr id="8" name="subhead 1">
            <a:extLst>
              <a:ext uri="{FF2B5EF4-FFF2-40B4-BE49-F238E27FC236}">
                <a16:creationId xmlns:a16="http://schemas.microsoft.com/office/drawing/2014/main" id="{7FD3290A-7031-7770-9646-817B4C73918A}"/>
              </a:ext>
            </a:extLst>
          </p:cNvPr>
          <p:cNvSpPr>
            <a:spLocks noGrp="1"/>
          </p:cNvSpPr>
          <p:nvPr>
            <p:ph sz="quarter" idx="15"/>
          </p:nvPr>
        </p:nvSpPr>
        <p:spPr>
          <a:xfrm>
            <a:off x="540000" y="1475999"/>
            <a:ext cx="3419750" cy="504000"/>
          </a:xfrm>
          <a:prstGeom prst="rect">
            <a:avLst/>
          </a:prstGeom>
          <a:noFill/>
        </p:spPr>
        <p:txBody>
          <a:bodyPr vert="horz" lIns="0" tIns="0" rIns="108000" bIns="0" rtlCol="0">
            <a:noAutofit/>
          </a:bodyPr>
          <a:lstStyle>
            <a:lvl1pPr>
              <a:defRPr lang="en-US" sz="14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15" name="navigation">
            <a:extLst>
              <a:ext uri="{FF2B5EF4-FFF2-40B4-BE49-F238E27FC236}">
                <a16:creationId xmlns:a16="http://schemas.microsoft.com/office/drawing/2014/main" id="{5723AB1E-88FF-0368-9F04-4970BB9F4E23}"/>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1439274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  005 : 5 content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42445653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slide number">
            <a:extLst>
              <a:ext uri="{FF2B5EF4-FFF2-40B4-BE49-F238E27FC236}">
                <a16:creationId xmlns:a16="http://schemas.microsoft.com/office/drawing/2014/main" id="{CF0F75B6-3EDE-F843-4662-8A1F50C18400}"/>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3" name="footer">
            <a:extLst>
              <a:ext uri="{FF2B5EF4-FFF2-40B4-BE49-F238E27FC236}">
                <a16:creationId xmlns:a16="http://schemas.microsoft.com/office/drawing/2014/main" id="{847B67F7-92A3-77BE-E39C-D6653DB0D193}"/>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4" name="date">
            <a:extLst>
              <a:ext uri="{FF2B5EF4-FFF2-40B4-BE49-F238E27FC236}">
                <a16:creationId xmlns:a16="http://schemas.microsoft.com/office/drawing/2014/main" id="{8A607CBA-1A2F-48DC-062D-E74D1128CE41}"/>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5" name="content 5">
            <a:extLst>
              <a:ext uri="{FF2B5EF4-FFF2-40B4-BE49-F238E27FC236}">
                <a16:creationId xmlns:a16="http://schemas.microsoft.com/office/drawing/2014/main" id="{2A0D5407-F643-F9E8-6739-DC94AEDEB3C9}"/>
              </a:ext>
            </a:extLst>
          </p:cNvPr>
          <p:cNvSpPr>
            <a:spLocks noGrp="1"/>
          </p:cNvSpPr>
          <p:nvPr>
            <p:ph sz="quarter" idx="26"/>
          </p:nvPr>
        </p:nvSpPr>
        <p:spPr>
          <a:xfrm>
            <a:off x="9658863" y="1476000"/>
            <a:ext cx="1980000" cy="4680000"/>
          </a:xfrm>
          <a:prstGeom prst="rect">
            <a:avLst/>
          </a:prstGeom>
          <a:noFill/>
        </p:spPr>
        <p:txBody>
          <a:bodyPr vert="horz" lIns="0" tIns="0" rIns="108000" bIns="0" rtlCol="0">
            <a:noAutofit/>
          </a:bodyPr>
          <a:lstStyle>
            <a:lvl1pPr>
              <a:defRPr lang="en-US" dirty="0"/>
            </a:lvl1pPr>
            <a:lvl2pPr>
              <a:defRPr lang="en-US" dirty="0"/>
            </a:lvl2pPr>
            <a:lvl3pPr>
              <a:defRPr lang="en-US" dirty="0"/>
            </a:lvl3pPr>
            <a:lvl4pPr>
              <a:defRPr lang="en-US" dirty="0"/>
            </a:lvl4pPr>
            <a:lvl5pPr>
              <a:defRPr lang="nl-NL" noProof="0" dirty="0"/>
            </a:lvl5pPr>
            <a:lvl6pPr>
              <a:defRPr lang="nl-NL" noProof="0" dirty="0"/>
            </a:lvl6pPr>
            <a:lvl7pPr>
              <a:defRPr lang="nl-NL" noProof="0" dirty="0"/>
            </a:lvl7pPr>
            <a:lvl8pPr>
              <a:defRPr lang="nl-NL" noProof="0" dirty="0"/>
            </a:lvl8pPr>
            <a:lvl9pPr>
              <a:defRPr lang="nl-NL"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6" name="content 4">
            <a:extLst>
              <a:ext uri="{FF2B5EF4-FFF2-40B4-BE49-F238E27FC236}">
                <a16:creationId xmlns:a16="http://schemas.microsoft.com/office/drawing/2014/main" id="{B5886103-0D8E-5D01-3B87-1FDDA2E05BE4}"/>
              </a:ext>
            </a:extLst>
          </p:cNvPr>
          <p:cNvSpPr>
            <a:spLocks noGrp="1"/>
          </p:cNvSpPr>
          <p:nvPr>
            <p:ph sz="quarter" idx="25"/>
          </p:nvPr>
        </p:nvSpPr>
        <p:spPr>
          <a:xfrm>
            <a:off x="7379148" y="1476000"/>
            <a:ext cx="1980000" cy="4680000"/>
          </a:xfrm>
          <a:prstGeom prst="rect">
            <a:avLst/>
          </a:prstGeom>
          <a:noFill/>
        </p:spPr>
        <p:txBody>
          <a:bodyPr vert="horz" lIns="0" tIns="0" rIns="108000" bIns="0" rtlCol="0">
            <a:noAutofit/>
          </a:bodyPr>
          <a:lstStyle>
            <a:lvl1pPr>
              <a:defRPr lang="en-US" dirty="0"/>
            </a:lvl1pPr>
            <a:lvl2pPr>
              <a:defRPr lang="en-US" dirty="0"/>
            </a:lvl2pPr>
            <a:lvl3pPr>
              <a:defRPr lang="en-US" dirty="0"/>
            </a:lvl3pPr>
            <a:lvl4pPr>
              <a:defRPr lang="en-US" dirty="0"/>
            </a:lvl4pPr>
            <a:lvl5pPr>
              <a:defRPr lang="nl-NL" noProof="0" dirty="0"/>
            </a:lvl5pPr>
            <a:lvl6pPr>
              <a:defRPr lang="nl-NL" noProof="0" dirty="0"/>
            </a:lvl6pPr>
            <a:lvl7pPr>
              <a:defRPr lang="nl-NL" noProof="0" dirty="0"/>
            </a:lvl7pPr>
            <a:lvl8pPr>
              <a:defRPr lang="nl-NL" noProof="0" dirty="0"/>
            </a:lvl8pPr>
            <a:lvl9pPr>
              <a:defRPr lang="nl-NL"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3">
            <a:extLst>
              <a:ext uri="{FF2B5EF4-FFF2-40B4-BE49-F238E27FC236}">
                <a16:creationId xmlns:a16="http://schemas.microsoft.com/office/drawing/2014/main" id="{0F189F99-D754-4356-5E4B-0F553CC9C353}"/>
              </a:ext>
            </a:extLst>
          </p:cNvPr>
          <p:cNvSpPr>
            <a:spLocks noGrp="1"/>
          </p:cNvSpPr>
          <p:nvPr>
            <p:ph sz="quarter" idx="24"/>
          </p:nvPr>
        </p:nvSpPr>
        <p:spPr>
          <a:xfrm>
            <a:off x="5099432" y="1476000"/>
            <a:ext cx="1980000" cy="4680000"/>
          </a:xfrm>
          <a:prstGeom prst="rect">
            <a:avLst/>
          </a:prstGeom>
          <a:noFill/>
        </p:spPr>
        <p:txBody>
          <a:bodyPr vert="horz" lIns="0" tIns="0" rIns="108000" bIns="0" rtlCol="0">
            <a:noAutofit/>
          </a:bodyPr>
          <a:lstStyle>
            <a:lvl1pPr>
              <a:defRPr lang="en-US" dirty="0"/>
            </a:lvl1pPr>
            <a:lvl2pPr>
              <a:defRPr lang="en-US" dirty="0"/>
            </a:lvl2pPr>
            <a:lvl3pPr>
              <a:defRPr lang="en-US" dirty="0"/>
            </a:lvl3pPr>
            <a:lvl4pPr>
              <a:defRPr lang="en-US" dirty="0"/>
            </a:lvl4pPr>
            <a:lvl5pPr>
              <a:defRPr lang="nl-NL" noProof="0" dirty="0"/>
            </a:lvl5pPr>
            <a:lvl6pPr>
              <a:defRPr lang="nl-NL" noProof="0" dirty="0"/>
            </a:lvl6pPr>
            <a:lvl7pPr>
              <a:defRPr lang="nl-NL" noProof="0" dirty="0"/>
            </a:lvl7pPr>
            <a:lvl8pPr>
              <a:defRPr lang="nl-NL" noProof="0" dirty="0"/>
            </a:lvl8pPr>
            <a:lvl9pPr>
              <a:defRPr lang="nl-NL"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 name="content 2">
            <a:extLst>
              <a:ext uri="{FF2B5EF4-FFF2-40B4-BE49-F238E27FC236}">
                <a16:creationId xmlns:a16="http://schemas.microsoft.com/office/drawing/2014/main" id="{77A29EE5-2B1C-3EC4-6F36-6ECBC9D69F26}"/>
              </a:ext>
            </a:extLst>
          </p:cNvPr>
          <p:cNvSpPr>
            <a:spLocks noGrp="1"/>
          </p:cNvSpPr>
          <p:nvPr>
            <p:ph sz="quarter" idx="22"/>
          </p:nvPr>
        </p:nvSpPr>
        <p:spPr>
          <a:xfrm>
            <a:off x="2819716" y="1476000"/>
            <a:ext cx="1980000" cy="4680000"/>
          </a:xfrm>
          <a:prstGeom prst="rect">
            <a:avLst/>
          </a:prstGeom>
          <a:noFill/>
        </p:spPr>
        <p:txBody>
          <a:bodyPr vert="horz" lIns="0" tIns="0" rIns="108000" bIns="0" rtlCol="0">
            <a:noAutofit/>
          </a:bodyPr>
          <a:lstStyle>
            <a:lvl1pPr>
              <a:defRPr lang="en-US" dirty="0"/>
            </a:lvl1pPr>
            <a:lvl2pPr>
              <a:defRPr lang="en-US" dirty="0"/>
            </a:lvl2pPr>
            <a:lvl3pPr>
              <a:defRPr lang="en-US" dirty="0"/>
            </a:lvl3pPr>
            <a:lvl4pPr>
              <a:defRPr lang="en-US" dirty="0"/>
            </a:lvl4pPr>
            <a:lvl5pPr>
              <a:defRPr lang="nl-NL" noProof="0" dirty="0"/>
            </a:lvl5pPr>
            <a:lvl6pPr>
              <a:defRPr lang="nl-NL" noProof="0" dirty="0"/>
            </a:lvl6pPr>
            <a:lvl7pPr>
              <a:defRPr lang="nl-NL" noProof="0" dirty="0"/>
            </a:lvl7pPr>
            <a:lvl8pPr>
              <a:defRPr lang="nl-NL" noProof="0" dirty="0"/>
            </a:lvl8pPr>
            <a:lvl9pPr>
              <a:defRPr lang="nl-NL"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 name="content 1">
            <a:extLst>
              <a:ext uri="{FF2B5EF4-FFF2-40B4-BE49-F238E27FC236}">
                <a16:creationId xmlns:a16="http://schemas.microsoft.com/office/drawing/2014/main" id="{AAB7126B-7125-3526-12AF-41ED67737125}"/>
              </a:ext>
            </a:extLst>
          </p:cNvPr>
          <p:cNvSpPr>
            <a:spLocks noGrp="1"/>
          </p:cNvSpPr>
          <p:nvPr>
            <p:ph sz="quarter" idx="15"/>
          </p:nvPr>
        </p:nvSpPr>
        <p:spPr>
          <a:xfrm>
            <a:off x="540000" y="1476000"/>
            <a:ext cx="1980000" cy="4680000"/>
          </a:xfrm>
          <a:prstGeom prst="rect">
            <a:avLst/>
          </a:prstGeom>
          <a:noFill/>
        </p:spPr>
        <p:txBody>
          <a:bodyPr vert="horz" lIns="0" tIns="0" rIns="108000" bIns="0" rtlCol="0">
            <a:noAutofit/>
          </a:bodyPr>
          <a:lstStyle>
            <a:lvl1pPr>
              <a:defRPr lang="en-US" dirty="0"/>
            </a:lvl1pPr>
            <a:lvl2pPr>
              <a:defRPr lang="en-US" dirty="0"/>
            </a:lvl2pPr>
            <a:lvl3pPr>
              <a:defRPr lang="en-US" dirty="0"/>
            </a:lvl3pPr>
            <a:lvl4pPr>
              <a:defRPr lang="en-US" dirty="0"/>
            </a:lvl4pPr>
            <a:lvl5pPr>
              <a:defRPr lang="nl-NL" noProof="0" dirty="0"/>
            </a:lvl5pPr>
            <a:lvl6pPr>
              <a:defRPr lang="nl-NL" noProof="0" dirty="0"/>
            </a:lvl6pPr>
            <a:lvl7pPr>
              <a:defRPr lang="nl-NL" noProof="0" dirty="0"/>
            </a:lvl7pPr>
            <a:lvl8pPr>
              <a:defRPr lang="nl-NL" noProof="0" dirty="0"/>
            </a:lvl8pPr>
            <a:lvl9pPr>
              <a:defRPr lang="nl-NL"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8" name="navigation">
            <a:extLst>
              <a:ext uri="{FF2B5EF4-FFF2-40B4-BE49-F238E27FC236}">
                <a16:creationId xmlns:a16="http://schemas.microsoft.com/office/drawing/2014/main" id="{5F2144B7-05FA-9A39-1950-AAFC1FABEDCE}"/>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438496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  058 : 4 charts : 4 source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29236783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slide number">
            <a:extLst>
              <a:ext uri="{FF2B5EF4-FFF2-40B4-BE49-F238E27FC236}">
                <a16:creationId xmlns:a16="http://schemas.microsoft.com/office/drawing/2014/main" id="{DEDE709E-20F8-05AF-7753-EAA002BC957A}"/>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21" name="footer">
            <a:extLst>
              <a:ext uri="{FF2B5EF4-FFF2-40B4-BE49-F238E27FC236}">
                <a16:creationId xmlns:a16="http://schemas.microsoft.com/office/drawing/2014/main" id="{96B30112-9CF5-86C9-45BC-6E3B484D6CEC}"/>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22" name="date">
            <a:extLst>
              <a:ext uri="{FF2B5EF4-FFF2-40B4-BE49-F238E27FC236}">
                <a16:creationId xmlns:a16="http://schemas.microsoft.com/office/drawing/2014/main" id="{C6DA2335-AD62-A43C-4223-EC6BB5E3C0E2}"/>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11" name="source 4">
            <a:extLst>
              <a:ext uri="{FF2B5EF4-FFF2-40B4-BE49-F238E27FC236}">
                <a16:creationId xmlns:a16="http://schemas.microsoft.com/office/drawing/2014/main" id="{8074E840-B84A-2781-C141-E8D84BB91E4B}"/>
              </a:ext>
            </a:extLst>
          </p:cNvPr>
          <p:cNvSpPr>
            <a:spLocks noGrp="1"/>
          </p:cNvSpPr>
          <p:nvPr>
            <p:ph type="body" idx="43" hasCustomPrompt="1"/>
          </p:nvPr>
        </p:nvSpPr>
        <p:spPr>
          <a:xfrm>
            <a:off x="6421138" y="5832000"/>
            <a:ext cx="5219750" cy="324000"/>
          </a:xfrm>
        </p:spPr>
        <p:txBody>
          <a:bodyPr tIns="72000" anchor="b"/>
          <a:lstStyle>
            <a:lvl1pPr marL="0" indent="0">
              <a:lnSpc>
                <a:spcPts val="1000"/>
              </a:lnSpc>
              <a:spcBef>
                <a:spcPts val="0"/>
              </a:spcBef>
              <a:spcAft>
                <a:spcPts val="0"/>
              </a:spcAft>
              <a:buNone/>
              <a:defRPr sz="9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t>
            </a:r>
            <a:br>
              <a:rPr lang="en-US" dirty="0"/>
            </a:br>
            <a:r>
              <a:rPr lang="en-US" dirty="0"/>
              <a:t>edit Master text styles</a:t>
            </a:r>
          </a:p>
        </p:txBody>
      </p:sp>
      <p:sp>
        <p:nvSpPr>
          <p:cNvPr id="16" name="chart 4">
            <a:extLst>
              <a:ext uri="{FF2B5EF4-FFF2-40B4-BE49-F238E27FC236}">
                <a16:creationId xmlns:a16="http://schemas.microsoft.com/office/drawing/2014/main" id="{48A1718F-E6A1-2D1D-F320-0C14AC215E7A}"/>
              </a:ext>
            </a:extLst>
          </p:cNvPr>
          <p:cNvSpPr>
            <a:spLocks noGrp="1"/>
          </p:cNvSpPr>
          <p:nvPr>
            <p:ph type="chart" sz="quarter" idx="46"/>
          </p:nvPr>
        </p:nvSpPr>
        <p:spPr>
          <a:xfrm>
            <a:off x="6421138" y="4472764"/>
            <a:ext cx="5220000" cy="1296000"/>
          </a:xfrm>
        </p:spPr>
        <p:txBody>
          <a:bodyPr/>
          <a:lstStyle/>
          <a:p>
            <a:r>
              <a:rPr lang="de-DE" dirty="0"/>
              <a:t>Diagramm durch Klicken auf Symbol hinzufügen</a:t>
            </a:r>
            <a:endParaRPr lang="en-US" dirty="0"/>
          </a:p>
        </p:txBody>
      </p:sp>
      <p:sp>
        <p:nvSpPr>
          <p:cNvPr id="12" name="subhead 4">
            <a:extLst>
              <a:ext uri="{FF2B5EF4-FFF2-40B4-BE49-F238E27FC236}">
                <a16:creationId xmlns:a16="http://schemas.microsoft.com/office/drawing/2014/main" id="{E45627C3-1ABD-0953-C61A-51AA4E2122C1}"/>
              </a:ext>
            </a:extLst>
          </p:cNvPr>
          <p:cNvSpPr>
            <a:spLocks noGrp="1"/>
          </p:cNvSpPr>
          <p:nvPr>
            <p:ph sz="quarter" idx="48"/>
          </p:nvPr>
        </p:nvSpPr>
        <p:spPr>
          <a:xfrm>
            <a:off x="6419111" y="3960000"/>
            <a:ext cx="5219751" cy="504000"/>
          </a:xfrm>
          <a:prstGeom prst="rect">
            <a:avLst/>
          </a:prstGeom>
          <a:noFill/>
        </p:spPr>
        <p:txBody>
          <a:bodyPr vert="horz" lIns="0" tIns="0" rIns="108000" bIns="0" rtlCol="0">
            <a:noAutofit/>
          </a:bodyPr>
          <a:lstStyle>
            <a:lvl1pPr>
              <a:defRPr lang="en-US" sz="1400" dirty="0"/>
            </a:lvl1pPr>
            <a:lvl2pPr>
              <a:defRPr lang="en-US" sz="14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p:txBody>
      </p:sp>
      <p:sp>
        <p:nvSpPr>
          <p:cNvPr id="36" name="source 3">
            <a:extLst>
              <a:ext uri="{FF2B5EF4-FFF2-40B4-BE49-F238E27FC236}">
                <a16:creationId xmlns:a16="http://schemas.microsoft.com/office/drawing/2014/main" id="{6FD5BD2B-F446-5098-A6B3-1B0DF2978EE1}"/>
              </a:ext>
            </a:extLst>
          </p:cNvPr>
          <p:cNvSpPr>
            <a:spLocks noGrp="1"/>
          </p:cNvSpPr>
          <p:nvPr>
            <p:ph type="body" idx="38" hasCustomPrompt="1"/>
          </p:nvPr>
        </p:nvSpPr>
        <p:spPr>
          <a:xfrm>
            <a:off x="540000" y="5832000"/>
            <a:ext cx="5219750" cy="324000"/>
          </a:xfrm>
        </p:spPr>
        <p:txBody>
          <a:bodyPr tIns="72000" anchor="b"/>
          <a:lstStyle>
            <a:lvl1pPr marL="0" indent="0">
              <a:lnSpc>
                <a:spcPts val="1000"/>
              </a:lnSpc>
              <a:spcBef>
                <a:spcPts val="0"/>
              </a:spcBef>
              <a:spcAft>
                <a:spcPts val="0"/>
              </a:spcAft>
              <a:buNone/>
              <a:defRPr sz="9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t>
            </a:r>
            <a:br>
              <a:rPr lang="en-US" dirty="0"/>
            </a:br>
            <a:r>
              <a:rPr lang="en-US" dirty="0"/>
              <a:t>edit Master text styles</a:t>
            </a:r>
          </a:p>
        </p:txBody>
      </p:sp>
      <p:sp>
        <p:nvSpPr>
          <p:cNvPr id="18" name="chart 3">
            <a:extLst>
              <a:ext uri="{FF2B5EF4-FFF2-40B4-BE49-F238E27FC236}">
                <a16:creationId xmlns:a16="http://schemas.microsoft.com/office/drawing/2014/main" id="{41B73787-9571-1692-E61E-A393F7C9A595}"/>
              </a:ext>
            </a:extLst>
          </p:cNvPr>
          <p:cNvSpPr>
            <a:spLocks noGrp="1"/>
          </p:cNvSpPr>
          <p:nvPr>
            <p:ph type="chart" sz="quarter" idx="47"/>
          </p:nvPr>
        </p:nvSpPr>
        <p:spPr>
          <a:xfrm>
            <a:off x="539750" y="4472764"/>
            <a:ext cx="5220000" cy="1296000"/>
          </a:xfrm>
        </p:spPr>
        <p:txBody>
          <a:bodyPr/>
          <a:lstStyle/>
          <a:p>
            <a:r>
              <a:rPr lang="de-DE" dirty="0"/>
              <a:t>Diagramm durch Klicken auf Symbol hinzufügen</a:t>
            </a:r>
            <a:endParaRPr lang="en-US" dirty="0"/>
          </a:p>
        </p:txBody>
      </p:sp>
      <p:sp>
        <p:nvSpPr>
          <p:cNvPr id="13" name="subhead 3">
            <a:extLst>
              <a:ext uri="{FF2B5EF4-FFF2-40B4-BE49-F238E27FC236}">
                <a16:creationId xmlns:a16="http://schemas.microsoft.com/office/drawing/2014/main" id="{F80DDD01-36FB-F470-E150-873B903A3323}"/>
              </a:ext>
            </a:extLst>
          </p:cNvPr>
          <p:cNvSpPr>
            <a:spLocks noGrp="1"/>
          </p:cNvSpPr>
          <p:nvPr>
            <p:ph sz="quarter" idx="49"/>
          </p:nvPr>
        </p:nvSpPr>
        <p:spPr>
          <a:xfrm>
            <a:off x="540000" y="3960000"/>
            <a:ext cx="5219750" cy="504000"/>
          </a:xfrm>
          <a:prstGeom prst="rect">
            <a:avLst/>
          </a:prstGeom>
          <a:noFill/>
        </p:spPr>
        <p:txBody>
          <a:bodyPr vert="horz" lIns="0" tIns="0" rIns="108000" bIns="0" rtlCol="0">
            <a:noAutofit/>
          </a:bodyPr>
          <a:lstStyle>
            <a:lvl1pPr>
              <a:defRPr lang="en-US" sz="14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p:txBody>
      </p:sp>
      <p:sp>
        <p:nvSpPr>
          <p:cNvPr id="14" name="source 2">
            <a:extLst>
              <a:ext uri="{FF2B5EF4-FFF2-40B4-BE49-F238E27FC236}">
                <a16:creationId xmlns:a16="http://schemas.microsoft.com/office/drawing/2014/main" id="{68E37CDA-3260-4E68-05BF-C9019DA6301A}"/>
              </a:ext>
            </a:extLst>
          </p:cNvPr>
          <p:cNvSpPr>
            <a:spLocks noGrp="1"/>
          </p:cNvSpPr>
          <p:nvPr>
            <p:ph type="body" idx="44" hasCustomPrompt="1"/>
          </p:nvPr>
        </p:nvSpPr>
        <p:spPr>
          <a:xfrm>
            <a:off x="6421138" y="3348000"/>
            <a:ext cx="5219750" cy="324000"/>
          </a:xfrm>
        </p:spPr>
        <p:txBody>
          <a:bodyPr tIns="72000" anchor="b"/>
          <a:lstStyle>
            <a:lvl1pPr marL="0" indent="0">
              <a:lnSpc>
                <a:spcPts val="1000"/>
              </a:lnSpc>
              <a:spcBef>
                <a:spcPts val="0"/>
              </a:spcBef>
              <a:spcAft>
                <a:spcPts val="0"/>
              </a:spcAft>
              <a:buNone/>
              <a:defRPr sz="9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t>
            </a:r>
            <a:br>
              <a:rPr lang="en-US" dirty="0"/>
            </a:br>
            <a:r>
              <a:rPr lang="en-US" dirty="0"/>
              <a:t>edit Master text styles</a:t>
            </a:r>
          </a:p>
        </p:txBody>
      </p:sp>
      <p:sp>
        <p:nvSpPr>
          <p:cNvPr id="8" name="chart 2">
            <a:extLst>
              <a:ext uri="{FF2B5EF4-FFF2-40B4-BE49-F238E27FC236}">
                <a16:creationId xmlns:a16="http://schemas.microsoft.com/office/drawing/2014/main" id="{5D00C4C4-21BC-E403-5F96-529ED4036FC3}"/>
              </a:ext>
            </a:extLst>
          </p:cNvPr>
          <p:cNvSpPr>
            <a:spLocks noGrp="1"/>
          </p:cNvSpPr>
          <p:nvPr>
            <p:ph type="chart" sz="quarter" idx="41"/>
          </p:nvPr>
        </p:nvSpPr>
        <p:spPr>
          <a:xfrm>
            <a:off x="6421138" y="1989138"/>
            <a:ext cx="5220000" cy="1296000"/>
          </a:xfrm>
        </p:spPr>
        <p:txBody>
          <a:bodyPr/>
          <a:lstStyle/>
          <a:p>
            <a:r>
              <a:rPr lang="de-DE" dirty="0"/>
              <a:t>Diagramm durch Klicken auf Symbol hinzufügen</a:t>
            </a:r>
            <a:endParaRPr lang="en-US" dirty="0"/>
          </a:p>
        </p:txBody>
      </p:sp>
      <p:sp>
        <p:nvSpPr>
          <p:cNvPr id="9" name="subhead 2">
            <a:extLst>
              <a:ext uri="{FF2B5EF4-FFF2-40B4-BE49-F238E27FC236}">
                <a16:creationId xmlns:a16="http://schemas.microsoft.com/office/drawing/2014/main" id="{858F21A3-1754-7E4B-BF80-EAFA3BAD0A95}"/>
              </a:ext>
            </a:extLst>
          </p:cNvPr>
          <p:cNvSpPr>
            <a:spLocks noGrp="1"/>
          </p:cNvSpPr>
          <p:nvPr>
            <p:ph sz="quarter" idx="22"/>
          </p:nvPr>
        </p:nvSpPr>
        <p:spPr>
          <a:xfrm>
            <a:off x="6419111" y="1475999"/>
            <a:ext cx="5219751" cy="504000"/>
          </a:xfrm>
          <a:prstGeom prst="rect">
            <a:avLst/>
          </a:prstGeom>
          <a:noFill/>
        </p:spPr>
        <p:txBody>
          <a:bodyPr vert="horz" lIns="0" tIns="0" rIns="108000" bIns="0" rtlCol="0">
            <a:noAutofit/>
          </a:bodyPr>
          <a:lstStyle>
            <a:lvl1pPr>
              <a:defRPr lang="en-US" sz="1400" dirty="0"/>
            </a:lvl1pPr>
            <a:lvl2pPr>
              <a:defRPr lang="en-US" sz="14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p:txBody>
      </p:sp>
      <p:sp>
        <p:nvSpPr>
          <p:cNvPr id="15" name="source 1">
            <a:extLst>
              <a:ext uri="{FF2B5EF4-FFF2-40B4-BE49-F238E27FC236}">
                <a16:creationId xmlns:a16="http://schemas.microsoft.com/office/drawing/2014/main" id="{5B60FFDD-783E-4EE9-72B9-056E60C15987}"/>
              </a:ext>
            </a:extLst>
          </p:cNvPr>
          <p:cNvSpPr>
            <a:spLocks noGrp="1"/>
          </p:cNvSpPr>
          <p:nvPr>
            <p:ph type="body" idx="45" hasCustomPrompt="1"/>
          </p:nvPr>
        </p:nvSpPr>
        <p:spPr>
          <a:xfrm>
            <a:off x="540000" y="3348000"/>
            <a:ext cx="5219750" cy="324000"/>
          </a:xfrm>
        </p:spPr>
        <p:txBody>
          <a:bodyPr tIns="72000" anchor="b"/>
          <a:lstStyle>
            <a:lvl1pPr marL="0" indent="0">
              <a:lnSpc>
                <a:spcPts val="1000"/>
              </a:lnSpc>
              <a:spcBef>
                <a:spcPts val="0"/>
              </a:spcBef>
              <a:spcAft>
                <a:spcPts val="0"/>
              </a:spcAft>
              <a:buNone/>
              <a:defRPr sz="9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t>
            </a:r>
            <a:br>
              <a:rPr lang="en-US" dirty="0"/>
            </a:br>
            <a:r>
              <a:rPr lang="en-US" dirty="0"/>
              <a:t>edit Master text styles</a:t>
            </a:r>
          </a:p>
        </p:txBody>
      </p:sp>
      <p:sp>
        <p:nvSpPr>
          <p:cNvPr id="2" name="chart 1">
            <a:extLst>
              <a:ext uri="{FF2B5EF4-FFF2-40B4-BE49-F238E27FC236}">
                <a16:creationId xmlns:a16="http://schemas.microsoft.com/office/drawing/2014/main" id="{0E7FF249-AE2B-F99D-1704-29F12F21612F}"/>
              </a:ext>
            </a:extLst>
          </p:cNvPr>
          <p:cNvSpPr>
            <a:spLocks noGrp="1"/>
          </p:cNvSpPr>
          <p:nvPr>
            <p:ph type="chart" sz="quarter" idx="39"/>
          </p:nvPr>
        </p:nvSpPr>
        <p:spPr>
          <a:xfrm>
            <a:off x="539750" y="1989138"/>
            <a:ext cx="5220000" cy="1296000"/>
          </a:xfrm>
        </p:spPr>
        <p:txBody>
          <a:bodyPr/>
          <a:lstStyle/>
          <a:p>
            <a:r>
              <a:rPr lang="de-DE" dirty="0"/>
              <a:t>Diagramm durch Klicken auf Symbol hinzufügen</a:t>
            </a:r>
            <a:endParaRPr lang="en-US" dirty="0"/>
          </a:p>
        </p:txBody>
      </p:sp>
      <p:sp>
        <p:nvSpPr>
          <p:cNvPr id="10" name="subhead 1">
            <a:extLst>
              <a:ext uri="{FF2B5EF4-FFF2-40B4-BE49-F238E27FC236}">
                <a16:creationId xmlns:a16="http://schemas.microsoft.com/office/drawing/2014/main" id="{6648AFFC-B560-7A8C-6FD2-C5BD8D57A44E}"/>
              </a:ext>
            </a:extLst>
          </p:cNvPr>
          <p:cNvSpPr>
            <a:spLocks noGrp="1"/>
          </p:cNvSpPr>
          <p:nvPr>
            <p:ph sz="quarter" idx="15"/>
          </p:nvPr>
        </p:nvSpPr>
        <p:spPr>
          <a:xfrm>
            <a:off x="540000" y="1475999"/>
            <a:ext cx="5219750" cy="504000"/>
          </a:xfrm>
          <a:prstGeom prst="rect">
            <a:avLst/>
          </a:prstGeom>
          <a:noFill/>
        </p:spPr>
        <p:txBody>
          <a:bodyPr vert="horz" lIns="0" tIns="0" rIns="108000" bIns="0" rtlCol="0">
            <a:noAutofit/>
          </a:bodyPr>
          <a:lstStyle>
            <a:lvl1pPr>
              <a:defRPr lang="en-US" sz="14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19" name="navigation">
            <a:extLst>
              <a:ext uri="{FF2B5EF4-FFF2-40B4-BE49-F238E27FC236}">
                <a16:creationId xmlns:a16="http://schemas.microsoft.com/office/drawing/2014/main" id="{FEA9236D-7F0A-4788-C95A-50AAFFD75C46}"/>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15411890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  059 : 6 charts : 6 source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40969445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slide number">
            <a:extLst>
              <a:ext uri="{FF2B5EF4-FFF2-40B4-BE49-F238E27FC236}">
                <a16:creationId xmlns:a16="http://schemas.microsoft.com/office/drawing/2014/main" id="{B441E9EB-5A25-44BF-842B-65AF5100F7B2}"/>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5" name="footer">
            <a:extLst>
              <a:ext uri="{FF2B5EF4-FFF2-40B4-BE49-F238E27FC236}">
                <a16:creationId xmlns:a16="http://schemas.microsoft.com/office/drawing/2014/main" id="{4DAB7DCE-C59D-9169-F0A6-5D6391F01101}"/>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9" name="date">
            <a:extLst>
              <a:ext uri="{FF2B5EF4-FFF2-40B4-BE49-F238E27FC236}">
                <a16:creationId xmlns:a16="http://schemas.microsoft.com/office/drawing/2014/main" id="{29709957-6F7F-D59B-8D63-2ABF6E212B9C}"/>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3" name="source 6">
            <a:extLst>
              <a:ext uri="{FF2B5EF4-FFF2-40B4-BE49-F238E27FC236}">
                <a16:creationId xmlns:a16="http://schemas.microsoft.com/office/drawing/2014/main" id="{E8FD4020-B12B-57F9-D6CC-0B62B66EFDE1}"/>
              </a:ext>
            </a:extLst>
          </p:cNvPr>
          <p:cNvSpPr>
            <a:spLocks noGrp="1"/>
          </p:cNvSpPr>
          <p:nvPr>
            <p:ph type="body" idx="53"/>
          </p:nvPr>
        </p:nvSpPr>
        <p:spPr>
          <a:xfrm>
            <a:off x="8208000" y="5832000"/>
            <a:ext cx="3420000" cy="324000"/>
          </a:xfrm>
        </p:spPr>
        <p:txBody>
          <a:bodyPr anchor="b"/>
          <a:lstStyle>
            <a:lvl1pPr marL="0" indent="0">
              <a:lnSpc>
                <a:spcPts val="900"/>
              </a:lnSpc>
              <a:spcBef>
                <a:spcPts val="0"/>
              </a:spcBef>
              <a:spcAft>
                <a:spcPts val="0"/>
              </a:spcAft>
              <a:buNone/>
              <a:defRPr sz="9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hart 6">
            <a:extLst>
              <a:ext uri="{FF2B5EF4-FFF2-40B4-BE49-F238E27FC236}">
                <a16:creationId xmlns:a16="http://schemas.microsoft.com/office/drawing/2014/main" id="{86CC700B-C7A6-25BB-D364-227D942CD9F8}"/>
              </a:ext>
            </a:extLst>
          </p:cNvPr>
          <p:cNvSpPr>
            <a:spLocks noGrp="1"/>
          </p:cNvSpPr>
          <p:nvPr>
            <p:ph type="chart" sz="quarter" idx="54"/>
          </p:nvPr>
        </p:nvSpPr>
        <p:spPr>
          <a:xfrm>
            <a:off x="8208000" y="4463624"/>
            <a:ext cx="3420000" cy="1296375"/>
          </a:xfrm>
        </p:spPr>
        <p:txBody>
          <a:bodyPr/>
          <a:lstStyle/>
          <a:p>
            <a:r>
              <a:rPr lang="de-DE" dirty="0"/>
              <a:t>Diagramm durch Klicken auf Symbol hinzufügen</a:t>
            </a:r>
            <a:endParaRPr lang="en-US" dirty="0"/>
          </a:p>
        </p:txBody>
      </p:sp>
      <p:sp>
        <p:nvSpPr>
          <p:cNvPr id="5" name="subhead 6">
            <a:extLst>
              <a:ext uri="{FF2B5EF4-FFF2-40B4-BE49-F238E27FC236}">
                <a16:creationId xmlns:a16="http://schemas.microsoft.com/office/drawing/2014/main" id="{301D76DE-ACF2-E794-1771-5D687981F248}"/>
              </a:ext>
            </a:extLst>
          </p:cNvPr>
          <p:cNvSpPr>
            <a:spLocks noGrp="1"/>
          </p:cNvSpPr>
          <p:nvPr>
            <p:ph sz="quarter" idx="55"/>
          </p:nvPr>
        </p:nvSpPr>
        <p:spPr>
          <a:xfrm>
            <a:off x="8208000" y="3960000"/>
            <a:ext cx="3420000" cy="504000"/>
          </a:xfrm>
          <a:prstGeom prst="rect">
            <a:avLst/>
          </a:prstGeom>
          <a:noFill/>
        </p:spPr>
        <p:txBody>
          <a:bodyPr vert="horz" lIns="0" tIns="0" rIns="108000" bIns="0" rtlCol="0">
            <a:noAutofit/>
          </a:bodyPr>
          <a:lstStyle>
            <a:lvl1pPr>
              <a:defRPr lang="en-US" sz="1400" dirty="0"/>
            </a:lvl1pPr>
            <a:lvl2pPr>
              <a:defRPr lang="en-US" sz="14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p:txBody>
      </p:sp>
      <p:sp>
        <p:nvSpPr>
          <p:cNvPr id="6" name="source 5">
            <a:extLst>
              <a:ext uri="{FF2B5EF4-FFF2-40B4-BE49-F238E27FC236}">
                <a16:creationId xmlns:a16="http://schemas.microsoft.com/office/drawing/2014/main" id="{9546E5BF-8C5F-581B-BACA-D2195F4E49F4}"/>
              </a:ext>
            </a:extLst>
          </p:cNvPr>
          <p:cNvSpPr>
            <a:spLocks noGrp="1"/>
          </p:cNvSpPr>
          <p:nvPr>
            <p:ph type="body" idx="51"/>
          </p:nvPr>
        </p:nvSpPr>
        <p:spPr>
          <a:xfrm>
            <a:off x="4374000" y="5832000"/>
            <a:ext cx="3420000" cy="324000"/>
          </a:xfrm>
        </p:spPr>
        <p:txBody>
          <a:bodyPr anchor="b"/>
          <a:lstStyle>
            <a:lvl1pPr marL="0" indent="0">
              <a:lnSpc>
                <a:spcPts val="900"/>
              </a:lnSpc>
              <a:spcBef>
                <a:spcPts val="0"/>
              </a:spcBef>
              <a:spcAft>
                <a:spcPts val="0"/>
              </a:spcAft>
              <a:buNone/>
              <a:defRPr sz="9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0" name="chart 5">
            <a:extLst>
              <a:ext uri="{FF2B5EF4-FFF2-40B4-BE49-F238E27FC236}">
                <a16:creationId xmlns:a16="http://schemas.microsoft.com/office/drawing/2014/main" id="{C64E0D5D-B852-08E3-C07B-14958A410B64}"/>
              </a:ext>
            </a:extLst>
          </p:cNvPr>
          <p:cNvSpPr>
            <a:spLocks noGrp="1"/>
          </p:cNvSpPr>
          <p:nvPr>
            <p:ph type="chart" sz="quarter" idx="46"/>
          </p:nvPr>
        </p:nvSpPr>
        <p:spPr>
          <a:xfrm>
            <a:off x="4374000" y="4463624"/>
            <a:ext cx="3420000" cy="1296375"/>
          </a:xfrm>
        </p:spPr>
        <p:txBody>
          <a:bodyPr/>
          <a:lstStyle/>
          <a:p>
            <a:r>
              <a:rPr lang="de-DE" dirty="0"/>
              <a:t>Diagramm durch Klicken auf Symbol hinzufügen</a:t>
            </a:r>
            <a:endParaRPr lang="en-US" dirty="0"/>
          </a:p>
        </p:txBody>
      </p:sp>
      <p:sp>
        <p:nvSpPr>
          <p:cNvPr id="31" name="subhead 5">
            <a:extLst>
              <a:ext uri="{FF2B5EF4-FFF2-40B4-BE49-F238E27FC236}">
                <a16:creationId xmlns:a16="http://schemas.microsoft.com/office/drawing/2014/main" id="{7A447597-D947-02F5-6C3A-2A61FC024D64}"/>
              </a:ext>
            </a:extLst>
          </p:cNvPr>
          <p:cNvSpPr>
            <a:spLocks noGrp="1"/>
          </p:cNvSpPr>
          <p:nvPr>
            <p:ph sz="quarter" idx="48"/>
          </p:nvPr>
        </p:nvSpPr>
        <p:spPr>
          <a:xfrm>
            <a:off x="4374000" y="3960000"/>
            <a:ext cx="3420000" cy="504000"/>
          </a:xfrm>
          <a:prstGeom prst="rect">
            <a:avLst/>
          </a:prstGeom>
          <a:noFill/>
        </p:spPr>
        <p:txBody>
          <a:bodyPr vert="horz" lIns="0" tIns="0" rIns="108000" bIns="0" rtlCol="0">
            <a:noAutofit/>
          </a:bodyPr>
          <a:lstStyle>
            <a:lvl1pPr>
              <a:defRPr lang="en-US" sz="1400" dirty="0"/>
            </a:lvl1pPr>
            <a:lvl2pPr>
              <a:defRPr lang="en-US" sz="14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p:txBody>
      </p:sp>
      <p:sp>
        <p:nvSpPr>
          <p:cNvPr id="32" name="source 4">
            <a:extLst>
              <a:ext uri="{FF2B5EF4-FFF2-40B4-BE49-F238E27FC236}">
                <a16:creationId xmlns:a16="http://schemas.microsoft.com/office/drawing/2014/main" id="{9CA324E6-C1BF-310B-5E47-6BCB77F1EFD3}"/>
              </a:ext>
            </a:extLst>
          </p:cNvPr>
          <p:cNvSpPr>
            <a:spLocks noGrp="1"/>
          </p:cNvSpPr>
          <p:nvPr>
            <p:ph type="body" idx="52"/>
          </p:nvPr>
        </p:nvSpPr>
        <p:spPr>
          <a:xfrm>
            <a:off x="539999" y="5832000"/>
            <a:ext cx="3420000" cy="324000"/>
          </a:xfrm>
        </p:spPr>
        <p:txBody>
          <a:bodyPr anchor="b"/>
          <a:lstStyle>
            <a:lvl1pPr marL="0" indent="0">
              <a:lnSpc>
                <a:spcPts val="900"/>
              </a:lnSpc>
              <a:spcBef>
                <a:spcPts val="0"/>
              </a:spcBef>
              <a:spcAft>
                <a:spcPts val="0"/>
              </a:spcAft>
              <a:buNone/>
              <a:defRPr sz="9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3" name="chart 4">
            <a:extLst>
              <a:ext uri="{FF2B5EF4-FFF2-40B4-BE49-F238E27FC236}">
                <a16:creationId xmlns:a16="http://schemas.microsoft.com/office/drawing/2014/main" id="{8B285A21-EB89-994D-258D-2B3FCAB8F44D}"/>
              </a:ext>
            </a:extLst>
          </p:cNvPr>
          <p:cNvSpPr>
            <a:spLocks noGrp="1"/>
          </p:cNvSpPr>
          <p:nvPr>
            <p:ph type="chart" sz="quarter" idx="47"/>
          </p:nvPr>
        </p:nvSpPr>
        <p:spPr>
          <a:xfrm>
            <a:off x="539750" y="4463624"/>
            <a:ext cx="3420000" cy="1296375"/>
          </a:xfrm>
        </p:spPr>
        <p:txBody>
          <a:bodyPr/>
          <a:lstStyle/>
          <a:p>
            <a:r>
              <a:rPr lang="de-DE" dirty="0"/>
              <a:t>Diagramm durch Klicken auf Symbol hinzufügen</a:t>
            </a:r>
            <a:endParaRPr lang="en-US" dirty="0"/>
          </a:p>
        </p:txBody>
      </p:sp>
      <p:sp>
        <p:nvSpPr>
          <p:cNvPr id="34" name="subhead 4">
            <a:extLst>
              <a:ext uri="{FF2B5EF4-FFF2-40B4-BE49-F238E27FC236}">
                <a16:creationId xmlns:a16="http://schemas.microsoft.com/office/drawing/2014/main" id="{AA74717E-1DD3-AADA-BA71-8B4380938135}"/>
              </a:ext>
            </a:extLst>
          </p:cNvPr>
          <p:cNvSpPr>
            <a:spLocks noGrp="1"/>
          </p:cNvSpPr>
          <p:nvPr>
            <p:ph sz="quarter" idx="49"/>
          </p:nvPr>
        </p:nvSpPr>
        <p:spPr>
          <a:xfrm>
            <a:off x="540000" y="3960000"/>
            <a:ext cx="3420000" cy="504000"/>
          </a:xfrm>
          <a:prstGeom prst="rect">
            <a:avLst/>
          </a:prstGeom>
          <a:noFill/>
        </p:spPr>
        <p:txBody>
          <a:bodyPr vert="horz" lIns="0" tIns="0" rIns="108000" bIns="0" rtlCol="0">
            <a:noAutofit/>
          </a:bodyPr>
          <a:lstStyle>
            <a:lvl1pPr>
              <a:defRPr lang="en-US" sz="14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p:txBody>
      </p:sp>
      <p:sp>
        <p:nvSpPr>
          <p:cNvPr id="35" name="source 3">
            <a:extLst>
              <a:ext uri="{FF2B5EF4-FFF2-40B4-BE49-F238E27FC236}">
                <a16:creationId xmlns:a16="http://schemas.microsoft.com/office/drawing/2014/main" id="{19D448D3-E31B-A0B2-AF22-99335C336DAA}"/>
              </a:ext>
            </a:extLst>
          </p:cNvPr>
          <p:cNvSpPr>
            <a:spLocks noGrp="1"/>
          </p:cNvSpPr>
          <p:nvPr>
            <p:ph type="body" idx="56"/>
          </p:nvPr>
        </p:nvSpPr>
        <p:spPr>
          <a:xfrm>
            <a:off x="8208000" y="3348000"/>
            <a:ext cx="3420000" cy="324000"/>
          </a:xfrm>
        </p:spPr>
        <p:txBody>
          <a:bodyPr anchor="b"/>
          <a:lstStyle>
            <a:lvl1pPr marL="0" indent="0">
              <a:lnSpc>
                <a:spcPts val="900"/>
              </a:lnSpc>
              <a:spcBef>
                <a:spcPts val="0"/>
              </a:spcBef>
              <a:spcAft>
                <a:spcPts val="0"/>
              </a:spcAft>
              <a:buNone/>
              <a:defRPr sz="9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6" name="chart 3">
            <a:extLst>
              <a:ext uri="{FF2B5EF4-FFF2-40B4-BE49-F238E27FC236}">
                <a16:creationId xmlns:a16="http://schemas.microsoft.com/office/drawing/2014/main" id="{165A044B-016E-5346-88C6-97A27EE6F27F}"/>
              </a:ext>
            </a:extLst>
          </p:cNvPr>
          <p:cNvSpPr>
            <a:spLocks noGrp="1"/>
          </p:cNvSpPr>
          <p:nvPr>
            <p:ph type="chart" sz="quarter" idx="57"/>
          </p:nvPr>
        </p:nvSpPr>
        <p:spPr>
          <a:xfrm>
            <a:off x="8208000" y="1979998"/>
            <a:ext cx="3420000" cy="1296375"/>
          </a:xfrm>
        </p:spPr>
        <p:txBody>
          <a:bodyPr/>
          <a:lstStyle/>
          <a:p>
            <a:r>
              <a:rPr lang="de-DE" dirty="0"/>
              <a:t>Diagramm durch Klicken auf Symbol hinzufügen</a:t>
            </a:r>
            <a:endParaRPr lang="en-US" dirty="0"/>
          </a:p>
        </p:txBody>
      </p:sp>
      <p:sp>
        <p:nvSpPr>
          <p:cNvPr id="37" name="subhead 3">
            <a:extLst>
              <a:ext uri="{FF2B5EF4-FFF2-40B4-BE49-F238E27FC236}">
                <a16:creationId xmlns:a16="http://schemas.microsoft.com/office/drawing/2014/main" id="{527F24E8-D7FE-5176-E7E0-2029830B88CA}"/>
              </a:ext>
            </a:extLst>
          </p:cNvPr>
          <p:cNvSpPr>
            <a:spLocks noGrp="1"/>
          </p:cNvSpPr>
          <p:nvPr>
            <p:ph sz="quarter" idx="58"/>
          </p:nvPr>
        </p:nvSpPr>
        <p:spPr>
          <a:xfrm>
            <a:off x="8208000" y="1475999"/>
            <a:ext cx="3420000" cy="504000"/>
          </a:xfrm>
          <a:prstGeom prst="rect">
            <a:avLst/>
          </a:prstGeom>
          <a:noFill/>
        </p:spPr>
        <p:txBody>
          <a:bodyPr vert="horz" lIns="0" tIns="0" rIns="108000" bIns="0" rtlCol="0">
            <a:noAutofit/>
          </a:bodyPr>
          <a:lstStyle>
            <a:lvl1pPr>
              <a:defRPr lang="en-US" sz="1400" dirty="0"/>
            </a:lvl1pPr>
            <a:lvl2pPr>
              <a:defRPr lang="en-US" sz="14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p:txBody>
      </p:sp>
      <p:sp>
        <p:nvSpPr>
          <p:cNvPr id="38" name="source 2">
            <a:extLst>
              <a:ext uri="{FF2B5EF4-FFF2-40B4-BE49-F238E27FC236}">
                <a16:creationId xmlns:a16="http://schemas.microsoft.com/office/drawing/2014/main" id="{16C5E172-ADBB-3D85-ED18-AA8BB3C66EF1}"/>
              </a:ext>
            </a:extLst>
          </p:cNvPr>
          <p:cNvSpPr>
            <a:spLocks noGrp="1"/>
          </p:cNvSpPr>
          <p:nvPr>
            <p:ph type="body" idx="50"/>
          </p:nvPr>
        </p:nvSpPr>
        <p:spPr>
          <a:xfrm>
            <a:off x="4374000" y="3348000"/>
            <a:ext cx="3420000" cy="324000"/>
          </a:xfrm>
        </p:spPr>
        <p:txBody>
          <a:bodyPr anchor="b"/>
          <a:lstStyle>
            <a:lvl1pPr marL="0" indent="0">
              <a:lnSpc>
                <a:spcPts val="900"/>
              </a:lnSpc>
              <a:spcBef>
                <a:spcPts val="0"/>
              </a:spcBef>
              <a:spcAft>
                <a:spcPts val="0"/>
              </a:spcAft>
              <a:buNone/>
              <a:defRPr sz="9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9" name="chart 2">
            <a:extLst>
              <a:ext uri="{FF2B5EF4-FFF2-40B4-BE49-F238E27FC236}">
                <a16:creationId xmlns:a16="http://schemas.microsoft.com/office/drawing/2014/main" id="{58F544D8-3A64-5685-E927-5ADA90DD98BE}"/>
              </a:ext>
            </a:extLst>
          </p:cNvPr>
          <p:cNvSpPr>
            <a:spLocks noGrp="1"/>
          </p:cNvSpPr>
          <p:nvPr>
            <p:ph type="chart" sz="quarter" idx="41"/>
          </p:nvPr>
        </p:nvSpPr>
        <p:spPr>
          <a:xfrm>
            <a:off x="4374000" y="1979998"/>
            <a:ext cx="3420000" cy="1296375"/>
          </a:xfrm>
        </p:spPr>
        <p:txBody>
          <a:bodyPr/>
          <a:lstStyle/>
          <a:p>
            <a:r>
              <a:rPr lang="de-DE" dirty="0"/>
              <a:t>Diagramm durch Klicken auf Symbol hinzufügen</a:t>
            </a:r>
            <a:endParaRPr lang="en-US" dirty="0"/>
          </a:p>
        </p:txBody>
      </p:sp>
      <p:sp>
        <p:nvSpPr>
          <p:cNvPr id="40" name="subhead 2">
            <a:extLst>
              <a:ext uri="{FF2B5EF4-FFF2-40B4-BE49-F238E27FC236}">
                <a16:creationId xmlns:a16="http://schemas.microsoft.com/office/drawing/2014/main" id="{508BFFEB-34A5-2A0A-B7B5-48DAAF3668FD}"/>
              </a:ext>
            </a:extLst>
          </p:cNvPr>
          <p:cNvSpPr>
            <a:spLocks noGrp="1"/>
          </p:cNvSpPr>
          <p:nvPr>
            <p:ph sz="quarter" idx="22"/>
          </p:nvPr>
        </p:nvSpPr>
        <p:spPr>
          <a:xfrm>
            <a:off x="4374000" y="1475999"/>
            <a:ext cx="3420000" cy="504000"/>
          </a:xfrm>
          <a:prstGeom prst="rect">
            <a:avLst/>
          </a:prstGeom>
          <a:noFill/>
        </p:spPr>
        <p:txBody>
          <a:bodyPr vert="horz" lIns="0" tIns="0" rIns="108000" bIns="0" rtlCol="0">
            <a:noAutofit/>
          </a:bodyPr>
          <a:lstStyle>
            <a:lvl1pPr>
              <a:defRPr lang="en-US" sz="1400" dirty="0"/>
            </a:lvl1pPr>
            <a:lvl2pPr>
              <a:defRPr lang="en-US" sz="14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p:txBody>
      </p:sp>
      <p:sp>
        <p:nvSpPr>
          <p:cNvPr id="41" name="source 1">
            <a:extLst>
              <a:ext uri="{FF2B5EF4-FFF2-40B4-BE49-F238E27FC236}">
                <a16:creationId xmlns:a16="http://schemas.microsoft.com/office/drawing/2014/main" id="{D034BDF9-7227-D723-6AAA-8D685C27CA79}"/>
              </a:ext>
            </a:extLst>
          </p:cNvPr>
          <p:cNvSpPr>
            <a:spLocks noGrp="1"/>
          </p:cNvSpPr>
          <p:nvPr>
            <p:ph type="body" idx="1"/>
          </p:nvPr>
        </p:nvSpPr>
        <p:spPr>
          <a:xfrm>
            <a:off x="539999" y="3348000"/>
            <a:ext cx="3420000" cy="324000"/>
          </a:xfrm>
        </p:spPr>
        <p:txBody>
          <a:bodyPr anchor="b"/>
          <a:lstStyle>
            <a:lvl1pPr marL="0" indent="0">
              <a:lnSpc>
                <a:spcPts val="900"/>
              </a:lnSpc>
              <a:spcBef>
                <a:spcPts val="0"/>
              </a:spcBef>
              <a:spcAft>
                <a:spcPts val="0"/>
              </a:spcAft>
              <a:buNone/>
              <a:defRPr sz="9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2" name="chart 1">
            <a:extLst>
              <a:ext uri="{FF2B5EF4-FFF2-40B4-BE49-F238E27FC236}">
                <a16:creationId xmlns:a16="http://schemas.microsoft.com/office/drawing/2014/main" id="{A669A4BB-B37A-0CEC-86D9-D5D6068BEB5B}"/>
              </a:ext>
            </a:extLst>
          </p:cNvPr>
          <p:cNvSpPr>
            <a:spLocks noGrp="1"/>
          </p:cNvSpPr>
          <p:nvPr>
            <p:ph type="chart" sz="quarter" idx="39"/>
          </p:nvPr>
        </p:nvSpPr>
        <p:spPr>
          <a:xfrm>
            <a:off x="539750" y="1979998"/>
            <a:ext cx="3420000" cy="1296375"/>
          </a:xfrm>
        </p:spPr>
        <p:txBody>
          <a:bodyPr/>
          <a:lstStyle/>
          <a:p>
            <a:r>
              <a:rPr lang="de-DE" dirty="0"/>
              <a:t>Diagramm durch Klicken auf Symbol hinzufügen</a:t>
            </a:r>
            <a:endParaRPr lang="en-US" dirty="0"/>
          </a:p>
        </p:txBody>
      </p:sp>
      <p:sp>
        <p:nvSpPr>
          <p:cNvPr id="43" name="subhead 1">
            <a:extLst>
              <a:ext uri="{FF2B5EF4-FFF2-40B4-BE49-F238E27FC236}">
                <a16:creationId xmlns:a16="http://schemas.microsoft.com/office/drawing/2014/main" id="{1E1C712F-677A-4DA9-8E05-6420904CF2D0}"/>
              </a:ext>
            </a:extLst>
          </p:cNvPr>
          <p:cNvSpPr>
            <a:spLocks noGrp="1"/>
          </p:cNvSpPr>
          <p:nvPr>
            <p:ph sz="quarter" idx="15"/>
          </p:nvPr>
        </p:nvSpPr>
        <p:spPr>
          <a:xfrm>
            <a:off x="540000" y="1475999"/>
            <a:ext cx="3420000" cy="504000"/>
          </a:xfrm>
          <a:prstGeom prst="rect">
            <a:avLst/>
          </a:prstGeom>
          <a:noFill/>
        </p:spPr>
        <p:txBody>
          <a:bodyPr vert="horz" lIns="0" tIns="0" rIns="108000" bIns="0" rtlCol="0">
            <a:noAutofit/>
          </a:bodyPr>
          <a:lstStyle>
            <a:lvl1pPr>
              <a:defRPr lang="en-US" sz="14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11" name="navigation">
            <a:extLst>
              <a:ext uri="{FF2B5EF4-FFF2-40B4-BE49-F238E27FC236}">
                <a16:creationId xmlns:a16="http://schemas.microsoft.com/office/drawing/2014/main" id="{831E6820-8E72-B86D-4A31-992132A4A36F}"/>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1085569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  060 : timetab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14906111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6" name="source">
            <a:extLst>
              <a:ext uri="{FF2B5EF4-FFF2-40B4-BE49-F238E27FC236}">
                <a16:creationId xmlns:a16="http://schemas.microsoft.com/office/drawing/2014/main" id="{6FD5BD2B-F446-5098-A6B3-1B0DF2978EE1}"/>
              </a:ext>
            </a:extLst>
          </p:cNvPr>
          <p:cNvSpPr>
            <a:spLocks noGrp="1"/>
          </p:cNvSpPr>
          <p:nvPr>
            <p:ph type="body" idx="38" hasCustomPrompt="1"/>
          </p:nvPr>
        </p:nvSpPr>
        <p:spPr>
          <a:xfrm>
            <a:off x="540000" y="5809721"/>
            <a:ext cx="11101138" cy="360000"/>
          </a:xfrm>
          <a:noFill/>
        </p:spPr>
        <p:txBody>
          <a:bodyPr vert="horz" lIns="0" tIns="72000" rIns="0" bIns="0" rtlCol="0" anchor="b">
            <a:noAutofit/>
          </a:bodyPr>
          <a:lstStyle>
            <a:lvl1pPr>
              <a:defRPr lang="en-US" sz="900" dirty="0"/>
            </a:lvl1pPr>
          </a:lstStyle>
          <a:p>
            <a:pPr lvl="0">
              <a:lnSpc>
                <a:spcPts val="1000"/>
              </a:lnSpc>
              <a:spcBef>
                <a:spcPts val="0"/>
              </a:spcBef>
              <a:spcAft>
                <a:spcPts val="0"/>
              </a:spcAft>
            </a:pPr>
            <a:r>
              <a:rPr lang="en-US" dirty="0"/>
              <a:t>Click to </a:t>
            </a:r>
            <a:br>
              <a:rPr lang="en-US" dirty="0"/>
            </a:br>
            <a:r>
              <a:rPr lang="en-US" dirty="0"/>
              <a:t>edit Master text styles</a:t>
            </a:r>
          </a:p>
        </p:txBody>
      </p:sp>
      <p:sp>
        <p:nvSpPr>
          <p:cNvPr id="9" name="table">
            <a:extLst>
              <a:ext uri="{FF2B5EF4-FFF2-40B4-BE49-F238E27FC236}">
                <a16:creationId xmlns:a16="http://schemas.microsoft.com/office/drawing/2014/main" id="{CDBF0C3F-C6C8-73BF-3E3E-7D4A763FCCE6}"/>
              </a:ext>
            </a:extLst>
          </p:cNvPr>
          <p:cNvSpPr>
            <a:spLocks noGrp="1"/>
          </p:cNvSpPr>
          <p:nvPr>
            <p:ph type="tbl" sz="quarter" idx="40"/>
          </p:nvPr>
        </p:nvSpPr>
        <p:spPr>
          <a:xfrm>
            <a:off x="540000" y="5562601"/>
            <a:ext cx="11109209" cy="247120"/>
          </a:xfrm>
        </p:spPr>
        <p:txBody>
          <a:bodyPr lIns="0" tIns="0" rIns="0" bIns="0" anchor="b" anchorCtr="0"/>
          <a:lstStyle>
            <a:lvl1pPr>
              <a:defRPr>
                <a:latin typeface="+mj-lt"/>
              </a:defRPr>
            </a:lvl1pPr>
          </a:lstStyle>
          <a:p>
            <a:r>
              <a:rPr lang="de-DE" dirty="0"/>
              <a:t>Tabelle durch Klicken auf Symbol hinzufügen</a:t>
            </a:r>
            <a:endParaRPr lang="en-US" dirty="0"/>
          </a:p>
        </p:txBody>
      </p:sp>
      <p:sp>
        <p:nvSpPr>
          <p:cNvPr id="13" name="text 1">
            <a:extLst>
              <a:ext uri="{FF2B5EF4-FFF2-40B4-BE49-F238E27FC236}">
                <a16:creationId xmlns:a16="http://schemas.microsoft.com/office/drawing/2014/main" id="{E103DC66-EA7E-9147-FF36-842134C5C109}"/>
              </a:ext>
            </a:extLst>
          </p:cNvPr>
          <p:cNvSpPr>
            <a:spLocks noGrp="1"/>
          </p:cNvSpPr>
          <p:nvPr>
            <p:ph type="body" sz="quarter" idx="41"/>
          </p:nvPr>
        </p:nvSpPr>
        <p:spPr>
          <a:xfrm>
            <a:off x="1253506" y="3824895"/>
            <a:ext cx="1080000" cy="1440000"/>
          </a:xfrm>
        </p:spPr>
        <p:txBody>
          <a:bodyPr/>
          <a:lstStyle>
            <a:lvl1pPr>
              <a:lnSpc>
                <a:spcPts val="1000"/>
              </a:lnSpc>
              <a:spcBef>
                <a:spcPts val="300"/>
              </a:spcBef>
              <a:spcAft>
                <a:spcPts val="300"/>
              </a:spcAft>
              <a:defRPr sz="1000"/>
            </a:lvl1pPr>
            <a:lvl2pPr>
              <a:lnSpc>
                <a:spcPts val="1000"/>
              </a:lnSpc>
              <a:spcBef>
                <a:spcPts val="300"/>
              </a:spcBef>
              <a:spcAft>
                <a:spcPts val="300"/>
              </a:spcAft>
              <a:defRPr sz="1000"/>
            </a:lvl2pPr>
            <a:lvl3pPr>
              <a:lnSpc>
                <a:spcPts val="1000"/>
              </a:lnSpc>
              <a:spcBef>
                <a:spcPts val="300"/>
              </a:spcBef>
              <a:spcAft>
                <a:spcPts val="300"/>
              </a:spcAft>
              <a:defRPr sz="1000"/>
            </a:lvl3pPr>
            <a:lvl4pPr>
              <a:lnSpc>
                <a:spcPts val="1000"/>
              </a:lnSpc>
              <a:spcBef>
                <a:spcPts val="300"/>
              </a:spcBef>
              <a:spcAft>
                <a:spcPts val="300"/>
              </a:spcAft>
              <a:defRPr sz="1000"/>
            </a:lvl4pPr>
            <a:lvl5pPr>
              <a:lnSpc>
                <a:spcPts val="1000"/>
              </a:lnSpc>
              <a:spcBef>
                <a:spcPts val="300"/>
              </a:spcBef>
              <a:spcAft>
                <a:spcPts val="300"/>
              </a:spcAft>
              <a:defRPr sz="1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5" name="text 2">
            <a:extLst>
              <a:ext uri="{FF2B5EF4-FFF2-40B4-BE49-F238E27FC236}">
                <a16:creationId xmlns:a16="http://schemas.microsoft.com/office/drawing/2014/main" id="{98FB9F3D-51E3-DA7A-72C1-9D9EC3D8B156}"/>
              </a:ext>
            </a:extLst>
          </p:cNvPr>
          <p:cNvSpPr>
            <a:spLocks noGrp="1"/>
          </p:cNvSpPr>
          <p:nvPr>
            <p:ph type="body" sz="quarter" idx="42"/>
          </p:nvPr>
        </p:nvSpPr>
        <p:spPr>
          <a:xfrm>
            <a:off x="2504351" y="3824895"/>
            <a:ext cx="1080000" cy="1440000"/>
          </a:xfrm>
        </p:spPr>
        <p:txBody>
          <a:bodyPr/>
          <a:lstStyle>
            <a:lvl1pPr>
              <a:lnSpc>
                <a:spcPts val="1000"/>
              </a:lnSpc>
              <a:spcBef>
                <a:spcPts val="300"/>
              </a:spcBef>
              <a:spcAft>
                <a:spcPts val="300"/>
              </a:spcAft>
              <a:defRPr sz="1000"/>
            </a:lvl1pPr>
            <a:lvl2pPr>
              <a:lnSpc>
                <a:spcPts val="1000"/>
              </a:lnSpc>
              <a:spcBef>
                <a:spcPts val="300"/>
              </a:spcBef>
              <a:spcAft>
                <a:spcPts val="300"/>
              </a:spcAft>
              <a:defRPr sz="1000"/>
            </a:lvl2pPr>
            <a:lvl3pPr>
              <a:lnSpc>
                <a:spcPts val="1000"/>
              </a:lnSpc>
              <a:spcBef>
                <a:spcPts val="300"/>
              </a:spcBef>
              <a:spcAft>
                <a:spcPts val="300"/>
              </a:spcAft>
              <a:defRPr sz="1000"/>
            </a:lvl3pPr>
            <a:lvl4pPr>
              <a:lnSpc>
                <a:spcPts val="1000"/>
              </a:lnSpc>
              <a:spcBef>
                <a:spcPts val="300"/>
              </a:spcBef>
              <a:spcAft>
                <a:spcPts val="300"/>
              </a:spcAft>
              <a:defRPr sz="1000"/>
            </a:lvl4pPr>
            <a:lvl5pPr>
              <a:lnSpc>
                <a:spcPts val="1000"/>
              </a:lnSpc>
              <a:spcBef>
                <a:spcPts val="300"/>
              </a:spcBef>
              <a:spcAft>
                <a:spcPts val="300"/>
              </a:spcAft>
              <a:defRPr sz="1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6" name="text 3">
            <a:extLst>
              <a:ext uri="{FF2B5EF4-FFF2-40B4-BE49-F238E27FC236}">
                <a16:creationId xmlns:a16="http://schemas.microsoft.com/office/drawing/2014/main" id="{5CF659D6-1CA1-113A-C4A5-BC2D1BCCDAB2}"/>
              </a:ext>
            </a:extLst>
          </p:cNvPr>
          <p:cNvSpPr>
            <a:spLocks noGrp="1"/>
          </p:cNvSpPr>
          <p:nvPr>
            <p:ph type="body" sz="quarter" idx="43"/>
          </p:nvPr>
        </p:nvSpPr>
        <p:spPr>
          <a:xfrm>
            <a:off x="3755196" y="3824895"/>
            <a:ext cx="1080000" cy="1440000"/>
          </a:xfrm>
        </p:spPr>
        <p:txBody>
          <a:bodyPr/>
          <a:lstStyle>
            <a:lvl1pPr>
              <a:lnSpc>
                <a:spcPts val="1000"/>
              </a:lnSpc>
              <a:spcBef>
                <a:spcPts val="300"/>
              </a:spcBef>
              <a:spcAft>
                <a:spcPts val="300"/>
              </a:spcAft>
              <a:defRPr sz="1000"/>
            </a:lvl1pPr>
            <a:lvl2pPr>
              <a:lnSpc>
                <a:spcPts val="1000"/>
              </a:lnSpc>
              <a:spcBef>
                <a:spcPts val="300"/>
              </a:spcBef>
              <a:spcAft>
                <a:spcPts val="300"/>
              </a:spcAft>
              <a:defRPr sz="1000"/>
            </a:lvl2pPr>
            <a:lvl3pPr>
              <a:lnSpc>
                <a:spcPts val="1000"/>
              </a:lnSpc>
              <a:spcBef>
                <a:spcPts val="300"/>
              </a:spcBef>
              <a:spcAft>
                <a:spcPts val="300"/>
              </a:spcAft>
              <a:defRPr sz="1000"/>
            </a:lvl3pPr>
            <a:lvl4pPr>
              <a:lnSpc>
                <a:spcPts val="1000"/>
              </a:lnSpc>
              <a:spcBef>
                <a:spcPts val="300"/>
              </a:spcBef>
              <a:spcAft>
                <a:spcPts val="300"/>
              </a:spcAft>
              <a:defRPr sz="1000"/>
            </a:lvl4pPr>
            <a:lvl5pPr>
              <a:lnSpc>
                <a:spcPts val="1000"/>
              </a:lnSpc>
              <a:spcBef>
                <a:spcPts val="300"/>
              </a:spcBef>
              <a:spcAft>
                <a:spcPts val="300"/>
              </a:spcAft>
              <a:defRPr sz="1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8" name="text 4">
            <a:extLst>
              <a:ext uri="{FF2B5EF4-FFF2-40B4-BE49-F238E27FC236}">
                <a16:creationId xmlns:a16="http://schemas.microsoft.com/office/drawing/2014/main" id="{99462D85-7E35-EDFA-C68E-E4A351201D51}"/>
              </a:ext>
            </a:extLst>
          </p:cNvPr>
          <p:cNvSpPr>
            <a:spLocks noGrp="1"/>
          </p:cNvSpPr>
          <p:nvPr>
            <p:ph type="body" sz="quarter" idx="44"/>
          </p:nvPr>
        </p:nvSpPr>
        <p:spPr>
          <a:xfrm>
            <a:off x="5006041" y="3824895"/>
            <a:ext cx="1080000" cy="1440000"/>
          </a:xfrm>
        </p:spPr>
        <p:txBody>
          <a:bodyPr/>
          <a:lstStyle>
            <a:lvl1pPr>
              <a:lnSpc>
                <a:spcPts val="1000"/>
              </a:lnSpc>
              <a:spcBef>
                <a:spcPts val="300"/>
              </a:spcBef>
              <a:spcAft>
                <a:spcPts val="300"/>
              </a:spcAft>
              <a:defRPr sz="1000"/>
            </a:lvl1pPr>
            <a:lvl2pPr>
              <a:lnSpc>
                <a:spcPts val="1000"/>
              </a:lnSpc>
              <a:spcBef>
                <a:spcPts val="300"/>
              </a:spcBef>
              <a:spcAft>
                <a:spcPts val="300"/>
              </a:spcAft>
              <a:defRPr sz="1000"/>
            </a:lvl2pPr>
            <a:lvl3pPr>
              <a:lnSpc>
                <a:spcPts val="1000"/>
              </a:lnSpc>
              <a:spcBef>
                <a:spcPts val="300"/>
              </a:spcBef>
              <a:spcAft>
                <a:spcPts val="300"/>
              </a:spcAft>
              <a:defRPr sz="1000"/>
            </a:lvl3pPr>
            <a:lvl4pPr>
              <a:lnSpc>
                <a:spcPts val="1000"/>
              </a:lnSpc>
              <a:spcBef>
                <a:spcPts val="300"/>
              </a:spcBef>
              <a:spcAft>
                <a:spcPts val="300"/>
              </a:spcAft>
              <a:defRPr sz="1000"/>
            </a:lvl4pPr>
            <a:lvl5pPr>
              <a:lnSpc>
                <a:spcPts val="1000"/>
              </a:lnSpc>
              <a:spcBef>
                <a:spcPts val="300"/>
              </a:spcBef>
              <a:spcAft>
                <a:spcPts val="300"/>
              </a:spcAft>
              <a:defRPr sz="1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9" name="text 5">
            <a:extLst>
              <a:ext uri="{FF2B5EF4-FFF2-40B4-BE49-F238E27FC236}">
                <a16:creationId xmlns:a16="http://schemas.microsoft.com/office/drawing/2014/main" id="{2226BC48-C006-A3AF-A36B-63C2D3CA6BB5}"/>
              </a:ext>
            </a:extLst>
          </p:cNvPr>
          <p:cNvSpPr>
            <a:spLocks noGrp="1"/>
          </p:cNvSpPr>
          <p:nvPr>
            <p:ph type="body" sz="quarter" idx="45"/>
          </p:nvPr>
        </p:nvSpPr>
        <p:spPr>
          <a:xfrm>
            <a:off x="6256886" y="3824895"/>
            <a:ext cx="1080000" cy="1440000"/>
          </a:xfrm>
        </p:spPr>
        <p:txBody>
          <a:bodyPr/>
          <a:lstStyle>
            <a:lvl1pPr>
              <a:lnSpc>
                <a:spcPts val="1000"/>
              </a:lnSpc>
              <a:spcBef>
                <a:spcPts val="300"/>
              </a:spcBef>
              <a:spcAft>
                <a:spcPts val="300"/>
              </a:spcAft>
              <a:defRPr sz="1000"/>
            </a:lvl1pPr>
            <a:lvl2pPr>
              <a:lnSpc>
                <a:spcPts val="1000"/>
              </a:lnSpc>
              <a:spcBef>
                <a:spcPts val="300"/>
              </a:spcBef>
              <a:spcAft>
                <a:spcPts val="300"/>
              </a:spcAft>
              <a:defRPr sz="1000"/>
            </a:lvl2pPr>
            <a:lvl3pPr>
              <a:lnSpc>
                <a:spcPts val="1000"/>
              </a:lnSpc>
              <a:spcBef>
                <a:spcPts val="300"/>
              </a:spcBef>
              <a:spcAft>
                <a:spcPts val="300"/>
              </a:spcAft>
              <a:defRPr sz="1000"/>
            </a:lvl3pPr>
            <a:lvl4pPr>
              <a:lnSpc>
                <a:spcPts val="1000"/>
              </a:lnSpc>
              <a:spcBef>
                <a:spcPts val="300"/>
              </a:spcBef>
              <a:spcAft>
                <a:spcPts val="300"/>
              </a:spcAft>
              <a:defRPr sz="1000"/>
            </a:lvl4pPr>
            <a:lvl5pPr>
              <a:lnSpc>
                <a:spcPts val="1000"/>
              </a:lnSpc>
              <a:spcBef>
                <a:spcPts val="300"/>
              </a:spcBef>
              <a:spcAft>
                <a:spcPts val="300"/>
              </a:spcAft>
              <a:defRPr sz="1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0" name="text 6">
            <a:extLst>
              <a:ext uri="{FF2B5EF4-FFF2-40B4-BE49-F238E27FC236}">
                <a16:creationId xmlns:a16="http://schemas.microsoft.com/office/drawing/2014/main" id="{D7E98674-0010-6A4A-2092-C2342C1C9722}"/>
              </a:ext>
            </a:extLst>
          </p:cNvPr>
          <p:cNvSpPr>
            <a:spLocks noGrp="1"/>
          </p:cNvSpPr>
          <p:nvPr>
            <p:ph type="body" sz="quarter" idx="46"/>
          </p:nvPr>
        </p:nvSpPr>
        <p:spPr>
          <a:xfrm>
            <a:off x="7507731" y="3824895"/>
            <a:ext cx="1080000" cy="1440000"/>
          </a:xfrm>
        </p:spPr>
        <p:txBody>
          <a:bodyPr/>
          <a:lstStyle>
            <a:lvl1pPr>
              <a:lnSpc>
                <a:spcPts val="1000"/>
              </a:lnSpc>
              <a:spcBef>
                <a:spcPts val="300"/>
              </a:spcBef>
              <a:spcAft>
                <a:spcPts val="300"/>
              </a:spcAft>
              <a:defRPr sz="1000"/>
            </a:lvl1pPr>
            <a:lvl2pPr>
              <a:lnSpc>
                <a:spcPts val="1000"/>
              </a:lnSpc>
              <a:spcBef>
                <a:spcPts val="300"/>
              </a:spcBef>
              <a:spcAft>
                <a:spcPts val="300"/>
              </a:spcAft>
              <a:defRPr sz="1000"/>
            </a:lvl2pPr>
            <a:lvl3pPr>
              <a:lnSpc>
                <a:spcPts val="1000"/>
              </a:lnSpc>
              <a:spcBef>
                <a:spcPts val="300"/>
              </a:spcBef>
              <a:spcAft>
                <a:spcPts val="300"/>
              </a:spcAft>
              <a:defRPr sz="1000"/>
            </a:lvl3pPr>
            <a:lvl4pPr>
              <a:lnSpc>
                <a:spcPts val="1000"/>
              </a:lnSpc>
              <a:spcBef>
                <a:spcPts val="300"/>
              </a:spcBef>
              <a:spcAft>
                <a:spcPts val="300"/>
              </a:spcAft>
              <a:defRPr sz="1000"/>
            </a:lvl4pPr>
            <a:lvl5pPr>
              <a:lnSpc>
                <a:spcPts val="1000"/>
              </a:lnSpc>
              <a:spcBef>
                <a:spcPts val="300"/>
              </a:spcBef>
              <a:spcAft>
                <a:spcPts val="300"/>
              </a:spcAft>
              <a:defRPr sz="1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1" name="text 7">
            <a:extLst>
              <a:ext uri="{FF2B5EF4-FFF2-40B4-BE49-F238E27FC236}">
                <a16:creationId xmlns:a16="http://schemas.microsoft.com/office/drawing/2014/main" id="{D9CE5412-1544-1ACC-B26C-DC64CB412F4E}"/>
              </a:ext>
            </a:extLst>
          </p:cNvPr>
          <p:cNvSpPr>
            <a:spLocks noGrp="1"/>
          </p:cNvSpPr>
          <p:nvPr>
            <p:ph type="body" sz="quarter" idx="47"/>
          </p:nvPr>
        </p:nvSpPr>
        <p:spPr>
          <a:xfrm>
            <a:off x="8758576" y="3824895"/>
            <a:ext cx="1080000" cy="1440000"/>
          </a:xfrm>
        </p:spPr>
        <p:txBody>
          <a:bodyPr/>
          <a:lstStyle>
            <a:lvl1pPr>
              <a:lnSpc>
                <a:spcPts val="1000"/>
              </a:lnSpc>
              <a:spcBef>
                <a:spcPts val="300"/>
              </a:spcBef>
              <a:spcAft>
                <a:spcPts val="300"/>
              </a:spcAft>
              <a:defRPr sz="1000"/>
            </a:lvl1pPr>
            <a:lvl2pPr>
              <a:lnSpc>
                <a:spcPts val="1000"/>
              </a:lnSpc>
              <a:spcBef>
                <a:spcPts val="300"/>
              </a:spcBef>
              <a:spcAft>
                <a:spcPts val="300"/>
              </a:spcAft>
              <a:defRPr sz="1000"/>
            </a:lvl2pPr>
            <a:lvl3pPr>
              <a:lnSpc>
                <a:spcPts val="1000"/>
              </a:lnSpc>
              <a:spcBef>
                <a:spcPts val="300"/>
              </a:spcBef>
              <a:spcAft>
                <a:spcPts val="300"/>
              </a:spcAft>
              <a:defRPr sz="1000"/>
            </a:lvl3pPr>
            <a:lvl4pPr>
              <a:lnSpc>
                <a:spcPts val="1000"/>
              </a:lnSpc>
              <a:spcBef>
                <a:spcPts val="300"/>
              </a:spcBef>
              <a:spcAft>
                <a:spcPts val="300"/>
              </a:spcAft>
              <a:defRPr sz="1000"/>
            </a:lvl4pPr>
            <a:lvl5pPr>
              <a:lnSpc>
                <a:spcPts val="1000"/>
              </a:lnSpc>
              <a:spcBef>
                <a:spcPts val="300"/>
              </a:spcBef>
              <a:spcAft>
                <a:spcPts val="300"/>
              </a:spcAft>
              <a:defRPr sz="1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2" name="text 8">
            <a:extLst>
              <a:ext uri="{FF2B5EF4-FFF2-40B4-BE49-F238E27FC236}">
                <a16:creationId xmlns:a16="http://schemas.microsoft.com/office/drawing/2014/main" id="{92D36E5B-C594-07D8-1556-F61BAD6438FD}"/>
              </a:ext>
            </a:extLst>
          </p:cNvPr>
          <p:cNvSpPr>
            <a:spLocks noGrp="1"/>
          </p:cNvSpPr>
          <p:nvPr>
            <p:ph type="body" sz="quarter" idx="48"/>
          </p:nvPr>
        </p:nvSpPr>
        <p:spPr>
          <a:xfrm>
            <a:off x="10009421" y="3824895"/>
            <a:ext cx="1080000" cy="1440000"/>
          </a:xfrm>
        </p:spPr>
        <p:txBody>
          <a:bodyPr/>
          <a:lstStyle>
            <a:lvl1pPr>
              <a:lnSpc>
                <a:spcPts val="1000"/>
              </a:lnSpc>
              <a:spcBef>
                <a:spcPts val="300"/>
              </a:spcBef>
              <a:spcAft>
                <a:spcPts val="300"/>
              </a:spcAft>
              <a:defRPr sz="1000"/>
            </a:lvl1pPr>
            <a:lvl2pPr>
              <a:lnSpc>
                <a:spcPts val="1000"/>
              </a:lnSpc>
              <a:spcBef>
                <a:spcPts val="300"/>
              </a:spcBef>
              <a:spcAft>
                <a:spcPts val="300"/>
              </a:spcAft>
              <a:defRPr sz="1000"/>
            </a:lvl2pPr>
            <a:lvl3pPr>
              <a:lnSpc>
                <a:spcPts val="1000"/>
              </a:lnSpc>
              <a:spcBef>
                <a:spcPts val="300"/>
              </a:spcBef>
              <a:spcAft>
                <a:spcPts val="300"/>
              </a:spcAft>
              <a:defRPr sz="1000"/>
            </a:lvl3pPr>
            <a:lvl4pPr>
              <a:lnSpc>
                <a:spcPts val="1000"/>
              </a:lnSpc>
              <a:spcBef>
                <a:spcPts val="300"/>
              </a:spcBef>
              <a:spcAft>
                <a:spcPts val="300"/>
              </a:spcAft>
              <a:defRPr sz="1000"/>
            </a:lvl4pPr>
            <a:lvl5pPr>
              <a:lnSpc>
                <a:spcPts val="1000"/>
              </a:lnSpc>
              <a:spcBef>
                <a:spcPts val="300"/>
              </a:spcBef>
              <a:spcAft>
                <a:spcPts val="300"/>
              </a:spcAft>
              <a:defRPr sz="1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cxnSp>
        <p:nvCxnSpPr>
          <p:cNvPr id="8" name="line">
            <a:extLst>
              <a:ext uri="{FF2B5EF4-FFF2-40B4-BE49-F238E27FC236}">
                <a16:creationId xmlns:a16="http://schemas.microsoft.com/office/drawing/2014/main" id="{90ADF8F4-69E2-18D8-2A65-38E33E06BD05}"/>
              </a:ext>
            </a:extLst>
          </p:cNvPr>
          <p:cNvCxnSpPr/>
          <p:nvPr/>
        </p:nvCxnSpPr>
        <p:spPr>
          <a:xfrm>
            <a:off x="550863" y="3472812"/>
            <a:ext cx="11109209" cy="0"/>
          </a:xfrm>
          <a:prstGeom prst="line">
            <a:avLst/>
          </a:prstGeom>
          <a:ln w="1905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49" name="text 1">
            <a:extLst>
              <a:ext uri="{FF2B5EF4-FFF2-40B4-BE49-F238E27FC236}">
                <a16:creationId xmlns:a16="http://schemas.microsoft.com/office/drawing/2014/main" id="{9791F7F5-F90B-F440-B357-05CFDFC6E704}"/>
              </a:ext>
            </a:extLst>
          </p:cNvPr>
          <p:cNvSpPr>
            <a:spLocks noGrp="1"/>
          </p:cNvSpPr>
          <p:nvPr>
            <p:ph type="body" sz="quarter" idx="49"/>
          </p:nvPr>
        </p:nvSpPr>
        <p:spPr>
          <a:xfrm>
            <a:off x="1253506" y="1494445"/>
            <a:ext cx="1080000" cy="1440000"/>
          </a:xfrm>
        </p:spPr>
        <p:txBody>
          <a:bodyPr anchor="b"/>
          <a:lstStyle>
            <a:lvl1pPr>
              <a:lnSpc>
                <a:spcPts val="1000"/>
              </a:lnSpc>
              <a:spcBef>
                <a:spcPts val="300"/>
              </a:spcBef>
              <a:spcAft>
                <a:spcPts val="300"/>
              </a:spcAft>
              <a:defRPr sz="1000"/>
            </a:lvl1pPr>
            <a:lvl2pPr>
              <a:lnSpc>
                <a:spcPts val="1000"/>
              </a:lnSpc>
              <a:spcBef>
                <a:spcPts val="300"/>
              </a:spcBef>
              <a:spcAft>
                <a:spcPts val="300"/>
              </a:spcAft>
              <a:defRPr sz="1000"/>
            </a:lvl2pPr>
            <a:lvl3pPr>
              <a:lnSpc>
                <a:spcPts val="1000"/>
              </a:lnSpc>
              <a:spcBef>
                <a:spcPts val="300"/>
              </a:spcBef>
              <a:spcAft>
                <a:spcPts val="300"/>
              </a:spcAft>
              <a:defRPr sz="1000"/>
            </a:lvl3pPr>
            <a:lvl4pPr>
              <a:lnSpc>
                <a:spcPts val="1000"/>
              </a:lnSpc>
              <a:spcBef>
                <a:spcPts val="300"/>
              </a:spcBef>
              <a:spcAft>
                <a:spcPts val="300"/>
              </a:spcAft>
              <a:defRPr sz="1000"/>
            </a:lvl4pPr>
            <a:lvl5pPr>
              <a:lnSpc>
                <a:spcPts val="1000"/>
              </a:lnSpc>
              <a:spcBef>
                <a:spcPts val="300"/>
              </a:spcBef>
              <a:spcAft>
                <a:spcPts val="300"/>
              </a:spcAft>
              <a:defRPr sz="1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0" name="text 2">
            <a:extLst>
              <a:ext uri="{FF2B5EF4-FFF2-40B4-BE49-F238E27FC236}">
                <a16:creationId xmlns:a16="http://schemas.microsoft.com/office/drawing/2014/main" id="{51B9D552-7689-4FAE-5FF0-1E53A33BFB83}"/>
              </a:ext>
            </a:extLst>
          </p:cNvPr>
          <p:cNvSpPr>
            <a:spLocks noGrp="1"/>
          </p:cNvSpPr>
          <p:nvPr>
            <p:ph type="body" sz="quarter" idx="50"/>
          </p:nvPr>
        </p:nvSpPr>
        <p:spPr>
          <a:xfrm>
            <a:off x="2504351" y="1494445"/>
            <a:ext cx="1080000" cy="1440000"/>
          </a:xfrm>
        </p:spPr>
        <p:txBody>
          <a:bodyPr anchor="b"/>
          <a:lstStyle>
            <a:lvl1pPr>
              <a:lnSpc>
                <a:spcPts val="1000"/>
              </a:lnSpc>
              <a:spcBef>
                <a:spcPts val="300"/>
              </a:spcBef>
              <a:spcAft>
                <a:spcPts val="300"/>
              </a:spcAft>
              <a:defRPr sz="1000"/>
            </a:lvl1pPr>
            <a:lvl2pPr>
              <a:lnSpc>
                <a:spcPts val="1000"/>
              </a:lnSpc>
              <a:spcBef>
                <a:spcPts val="300"/>
              </a:spcBef>
              <a:spcAft>
                <a:spcPts val="300"/>
              </a:spcAft>
              <a:defRPr sz="1000"/>
            </a:lvl2pPr>
            <a:lvl3pPr>
              <a:lnSpc>
                <a:spcPts val="1000"/>
              </a:lnSpc>
              <a:spcBef>
                <a:spcPts val="300"/>
              </a:spcBef>
              <a:spcAft>
                <a:spcPts val="300"/>
              </a:spcAft>
              <a:defRPr sz="1000"/>
            </a:lvl3pPr>
            <a:lvl4pPr>
              <a:lnSpc>
                <a:spcPts val="1000"/>
              </a:lnSpc>
              <a:spcBef>
                <a:spcPts val="300"/>
              </a:spcBef>
              <a:spcAft>
                <a:spcPts val="300"/>
              </a:spcAft>
              <a:defRPr sz="1000"/>
            </a:lvl4pPr>
            <a:lvl5pPr>
              <a:lnSpc>
                <a:spcPts val="1000"/>
              </a:lnSpc>
              <a:spcBef>
                <a:spcPts val="300"/>
              </a:spcBef>
              <a:spcAft>
                <a:spcPts val="300"/>
              </a:spcAft>
              <a:defRPr sz="1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1" name="text 3">
            <a:extLst>
              <a:ext uri="{FF2B5EF4-FFF2-40B4-BE49-F238E27FC236}">
                <a16:creationId xmlns:a16="http://schemas.microsoft.com/office/drawing/2014/main" id="{AC0D6FC5-8114-4F86-7A13-896396BC3B4B}"/>
              </a:ext>
            </a:extLst>
          </p:cNvPr>
          <p:cNvSpPr>
            <a:spLocks noGrp="1"/>
          </p:cNvSpPr>
          <p:nvPr>
            <p:ph type="body" sz="quarter" idx="51"/>
          </p:nvPr>
        </p:nvSpPr>
        <p:spPr>
          <a:xfrm>
            <a:off x="3755196" y="1494445"/>
            <a:ext cx="1080000" cy="1440000"/>
          </a:xfrm>
        </p:spPr>
        <p:txBody>
          <a:bodyPr anchor="b"/>
          <a:lstStyle>
            <a:lvl1pPr>
              <a:lnSpc>
                <a:spcPts val="1000"/>
              </a:lnSpc>
              <a:spcBef>
                <a:spcPts val="300"/>
              </a:spcBef>
              <a:spcAft>
                <a:spcPts val="300"/>
              </a:spcAft>
              <a:defRPr sz="1000"/>
            </a:lvl1pPr>
            <a:lvl2pPr>
              <a:lnSpc>
                <a:spcPts val="1000"/>
              </a:lnSpc>
              <a:spcBef>
                <a:spcPts val="300"/>
              </a:spcBef>
              <a:spcAft>
                <a:spcPts val="300"/>
              </a:spcAft>
              <a:defRPr sz="1000"/>
            </a:lvl2pPr>
            <a:lvl3pPr>
              <a:lnSpc>
                <a:spcPts val="1000"/>
              </a:lnSpc>
              <a:spcBef>
                <a:spcPts val="300"/>
              </a:spcBef>
              <a:spcAft>
                <a:spcPts val="300"/>
              </a:spcAft>
              <a:defRPr sz="1000"/>
            </a:lvl3pPr>
            <a:lvl4pPr>
              <a:lnSpc>
                <a:spcPts val="1000"/>
              </a:lnSpc>
              <a:spcBef>
                <a:spcPts val="300"/>
              </a:spcBef>
              <a:spcAft>
                <a:spcPts val="300"/>
              </a:spcAft>
              <a:defRPr sz="1000"/>
            </a:lvl4pPr>
            <a:lvl5pPr>
              <a:lnSpc>
                <a:spcPts val="1000"/>
              </a:lnSpc>
              <a:spcBef>
                <a:spcPts val="300"/>
              </a:spcBef>
              <a:spcAft>
                <a:spcPts val="300"/>
              </a:spcAft>
              <a:defRPr sz="1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2" name="text 4">
            <a:extLst>
              <a:ext uri="{FF2B5EF4-FFF2-40B4-BE49-F238E27FC236}">
                <a16:creationId xmlns:a16="http://schemas.microsoft.com/office/drawing/2014/main" id="{35874900-7F40-5E32-DA1A-B532F6E6B573}"/>
              </a:ext>
            </a:extLst>
          </p:cNvPr>
          <p:cNvSpPr>
            <a:spLocks noGrp="1"/>
          </p:cNvSpPr>
          <p:nvPr>
            <p:ph type="body" sz="quarter" idx="52"/>
          </p:nvPr>
        </p:nvSpPr>
        <p:spPr>
          <a:xfrm>
            <a:off x="5006041" y="1494445"/>
            <a:ext cx="1080000" cy="1440000"/>
          </a:xfrm>
        </p:spPr>
        <p:txBody>
          <a:bodyPr anchor="b"/>
          <a:lstStyle>
            <a:lvl1pPr>
              <a:lnSpc>
                <a:spcPts val="1000"/>
              </a:lnSpc>
              <a:spcBef>
                <a:spcPts val="300"/>
              </a:spcBef>
              <a:spcAft>
                <a:spcPts val="300"/>
              </a:spcAft>
              <a:defRPr sz="1000"/>
            </a:lvl1pPr>
            <a:lvl2pPr>
              <a:lnSpc>
                <a:spcPts val="1000"/>
              </a:lnSpc>
              <a:spcBef>
                <a:spcPts val="300"/>
              </a:spcBef>
              <a:spcAft>
                <a:spcPts val="300"/>
              </a:spcAft>
              <a:defRPr sz="1000"/>
            </a:lvl2pPr>
            <a:lvl3pPr>
              <a:lnSpc>
                <a:spcPts val="1000"/>
              </a:lnSpc>
              <a:spcBef>
                <a:spcPts val="300"/>
              </a:spcBef>
              <a:spcAft>
                <a:spcPts val="300"/>
              </a:spcAft>
              <a:defRPr sz="1000"/>
            </a:lvl3pPr>
            <a:lvl4pPr>
              <a:lnSpc>
                <a:spcPts val="1000"/>
              </a:lnSpc>
              <a:spcBef>
                <a:spcPts val="300"/>
              </a:spcBef>
              <a:spcAft>
                <a:spcPts val="300"/>
              </a:spcAft>
              <a:defRPr sz="1000"/>
            </a:lvl4pPr>
            <a:lvl5pPr>
              <a:lnSpc>
                <a:spcPts val="1000"/>
              </a:lnSpc>
              <a:spcBef>
                <a:spcPts val="300"/>
              </a:spcBef>
              <a:spcAft>
                <a:spcPts val="300"/>
              </a:spcAft>
              <a:defRPr sz="1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3" name="text 5">
            <a:extLst>
              <a:ext uri="{FF2B5EF4-FFF2-40B4-BE49-F238E27FC236}">
                <a16:creationId xmlns:a16="http://schemas.microsoft.com/office/drawing/2014/main" id="{11051CCF-88A7-6245-A7ED-5E92BCF254C4}"/>
              </a:ext>
            </a:extLst>
          </p:cNvPr>
          <p:cNvSpPr>
            <a:spLocks noGrp="1"/>
          </p:cNvSpPr>
          <p:nvPr>
            <p:ph type="body" sz="quarter" idx="53"/>
          </p:nvPr>
        </p:nvSpPr>
        <p:spPr>
          <a:xfrm>
            <a:off x="6256886" y="1494445"/>
            <a:ext cx="1080000" cy="1440000"/>
          </a:xfrm>
        </p:spPr>
        <p:txBody>
          <a:bodyPr anchor="b"/>
          <a:lstStyle>
            <a:lvl1pPr>
              <a:lnSpc>
                <a:spcPts val="1000"/>
              </a:lnSpc>
              <a:spcBef>
                <a:spcPts val="300"/>
              </a:spcBef>
              <a:spcAft>
                <a:spcPts val="300"/>
              </a:spcAft>
              <a:defRPr sz="1000"/>
            </a:lvl1pPr>
            <a:lvl2pPr>
              <a:lnSpc>
                <a:spcPts val="1000"/>
              </a:lnSpc>
              <a:spcBef>
                <a:spcPts val="300"/>
              </a:spcBef>
              <a:spcAft>
                <a:spcPts val="300"/>
              </a:spcAft>
              <a:defRPr sz="1000"/>
            </a:lvl2pPr>
            <a:lvl3pPr>
              <a:lnSpc>
                <a:spcPts val="1000"/>
              </a:lnSpc>
              <a:spcBef>
                <a:spcPts val="300"/>
              </a:spcBef>
              <a:spcAft>
                <a:spcPts val="300"/>
              </a:spcAft>
              <a:defRPr sz="1000"/>
            </a:lvl3pPr>
            <a:lvl4pPr>
              <a:lnSpc>
                <a:spcPts val="1000"/>
              </a:lnSpc>
              <a:spcBef>
                <a:spcPts val="300"/>
              </a:spcBef>
              <a:spcAft>
                <a:spcPts val="300"/>
              </a:spcAft>
              <a:defRPr sz="1000"/>
            </a:lvl4pPr>
            <a:lvl5pPr>
              <a:lnSpc>
                <a:spcPts val="1000"/>
              </a:lnSpc>
              <a:spcBef>
                <a:spcPts val="300"/>
              </a:spcBef>
              <a:spcAft>
                <a:spcPts val="300"/>
              </a:spcAft>
              <a:defRPr sz="1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4" name="text 6">
            <a:extLst>
              <a:ext uri="{FF2B5EF4-FFF2-40B4-BE49-F238E27FC236}">
                <a16:creationId xmlns:a16="http://schemas.microsoft.com/office/drawing/2014/main" id="{C6532634-485C-EBC5-74B9-6AD575B42BA8}"/>
              </a:ext>
            </a:extLst>
          </p:cNvPr>
          <p:cNvSpPr>
            <a:spLocks noGrp="1"/>
          </p:cNvSpPr>
          <p:nvPr>
            <p:ph type="body" sz="quarter" idx="54"/>
          </p:nvPr>
        </p:nvSpPr>
        <p:spPr>
          <a:xfrm>
            <a:off x="7507731" y="1494445"/>
            <a:ext cx="1080000" cy="1440000"/>
          </a:xfrm>
        </p:spPr>
        <p:txBody>
          <a:bodyPr anchor="b"/>
          <a:lstStyle>
            <a:lvl1pPr>
              <a:lnSpc>
                <a:spcPts val="1000"/>
              </a:lnSpc>
              <a:spcBef>
                <a:spcPts val="300"/>
              </a:spcBef>
              <a:spcAft>
                <a:spcPts val="300"/>
              </a:spcAft>
              <a:defRPr sz="1000"/>
            </a:lvl1pPr>
            <a:lvl2pPr>
              <a:lnSpc>
                <a:spcPts val="1000"/>
              </a:lnSpc>
              <a:spcBef>
                <a:spcPts val="300"/>
              </a:spcBef>
              <a:spcAft>
                <a:spcPts val="300"/>
              </a:spcAft>
              <a:defRPr sz="1000"/>
            </a:lvl2pPr>
            <a:lvl3pPr>
              <a:lnSpc>
                <a:spcPts val="1000"/>
              </a:lnSpc>
              <a:spcBef>
                <a:spcPts val="300"/>
              </a:spcBef>
              <a:spcAft>
                <a:spcPts val="300"/>
              </a:spcAft>
              <a:defRPr sz="1000"/>
            </a:lvl3pPr>
            <a:lvl4pPr>
              <a:lnSpc>
                <a:spcPts val="1000"/>
              </a:lnSpc>
              <a:spcBef>
                <a:spcPts val="300"/>
              </a:spcBef>
              <a:spcAft>
                <a:spcPts val="300"/>
              </a:spcAft>
              <a:defRPr sz="1000"/>
            </a:lvl4pPr>
            <a:lvl5pPr>
              <a:lnSpc>
                <a:spcPts val="1000"/>
              </a:lnSpc>
              <a:spcBef>
                <a:spcPts val="300"/>
              </a:spcBef>
              <a:spcAft>
                <a:spcPts val="300"/>
              </a:spcAft>
              <a:defRPr sz="1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5" name="text 7">
            <a:extLst>
              <a:ext uri="{FF2B5EF4-FFF2-40B4-BE49-F238E27FC236}">
                <a16:creationId xmlns:a16="http://schemas.microsoft.com/office/drawing/2014/main" id="{1CAE7171-408D-2DAC-8E3E-1F3F57CF23DE}"/>
              </a:ext>
            </a:extLst>
          </p:cNvPr>
          <p:cNvSpPr>
            <a:spLocks noGrp="1"/>
          </p:cNvSpPr>
          <p:nvPr>
            <p:ph type="body" sz="quarter" idx="55"/>
          </p:nvPr>
        </p:nvSpPr>
        <p:spPr>
          <a:xfrm>
            <a:off x="8758576" y="1494445"/>
            <a:ext cx="1080000" cy="1440000"/>
          </a:xfrm>
        </p:spPr>
        <p:txBody>
          <a:bodyPr anchor="b"/>
          <a:lstStyle>
            <a:lvl1pPr>
              <a:lnSpc>
                <a:spcPts val="1000"/>
              </a:lnSpc>
              <a:spcBef>
                <a:spcPts val="300"/>
              </a:spcBef>
              <a:spcAft>
                <a:spcPts val="300"/>
              </a:spcAft>
              <a:defRPr sz="1000"/>
            </a:lvl1pPr>
            <a:lvl2pPr>
              <a:lnSpc>
                <a:spcPts val="1000"/>
              </a:lnSpc>
              <a:spcBef>
                <a:spcPts val="300"/>
              </a:spcBef>
              <a:spcAft>
                <a:spcPts val="300"/>
              </a:spcAft>
              <a:defRPr sz="1000"/>
            </a:lvl2pPr>
            <a:lvl3pPr>
              <a:lnSpc>
                <a:spcPts val="1000"/>
              </a:lnSpc>
              <a:spcBef>
                <a:spcPts val="300"/>
              </a:spcBef>
              <a:spcAft>
                <a:spcPts val="300"/>
              </a:spcAft>
              <a:defRPr sz="1000"/>
            </a:lvl3pPr>
            <a:lvl4pPr>
              <a:lnSpc>
                <a:spcPts val="1000"/>
              </a:lnSpc>
              <a:spcBef>
                <a:spcPts val="300"/>
              </a:spcBef>
              <a:spcAft>
                <a:spcPts val="300"/>
              </a:spcAft>
              <a:defRPr sz="1000"/>
            </a:lvl4pPr>
            <a:lvl5pPr>
              <a:lnSpc>
                <a:spcPts val="1000"/>
              </a:lnSpc>
              <a:spcBef>
                <a:spcPts val="300"/>
              </a:spcBef>
              <a:spcAft>
                <a:spcPts val="300"/>
              </a:spcAft>
              <a:defRPr sz="1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6" name="text 8">
            <a:extLst>
              <a:ext uri="{FF2B5EF4-FFF2-40B4-BE49-F238E27FC236}">
                <a16:creationId xmlns:a16="http://schemas.microsoft.com/office/drawing/2014/main" id="{03C59CD8-6B8F-4E44-062C-C6CB0D46E795}"/>
              </a:ext>
            </a:extLst>
          </p:cNvPr>
          <p:cNvSpPr>
            <a:spLocks noGrp="1"/>
          </p:cNvSpPr>
          <p:nvPr>
            <p:ph type="body" sz="quarter" idx="56"/>
          </p:nvPr>
        </p:nvSpPr>
        <p:spPr>
          <a:xfrm>
            <a:off x="10009421" y="1494445"/>
            <a:ext cx="1080000" cy="1440000"/>
          </a:xfrm>
        </p:spPr>
        <p:txBody>
          <a:bodyPr anchor="b"/>
          <a:lstStyle>
            <a:lvl1pPr>
              <a:lnSpc>
                <a:spcPts val="1000"/>
              </a:lnSpc>
              <a:spcBef>
                <a:spcPts val="300"/>
              </a:spcBef>
              <a:spcAft>
                <a:spcPts val="300"/>
              </a:spcAft>
              <a:defRPr sz="1000"/>
            </a:lvl1pPr>
            <a:lvl2pPr>
              <a:lnSpc>
                <a:spcPts val="1000"/>
              </a:lnSpc>
              <a:spcBef>
                <a:spcPts val="300"/>
              </a:spcBef>
              <a:spcAft>
                <a:spcPts val="300"/>
              </a:spcAft>
              <a:defRPr sz="1000"/>
            </a:lvl2pPr>
            <a:lvl3pPr>
              <a:lnSpc>
                <a:spcPts val="1000"/>
              </a:lnSpc>
              <a:spcBef>
                <a:spcPts val="300"/>
              </a:spcBef>
              <a:spcAft>
                <a:spcPts val="300"/>
              </a:spcAft>
              <a:defRPr sz="1000"/>
            </a:lvl3pPr>
            <a:lvl4pPr>
              <a:lnSpc>
                <a:spcPts val="1000"/>
              </a:lnSpc>
              <a:spcBef>
                <a:spcPts val="300"/>
              </a:spcBef>
              <a:spcAft>
                <a:spcPts val="300"/>
              </a:spcAft>
              <a:defRPr sz="1000"/>
            </a:lvl4pPr>
            <a:lvl5pPr>
              <a:lnSpc>
                <a:spcPts val="1000"/>
              </a:lnSpc>
              <a:spcBef>
                <a:spcPts val="300"/>
              </a:spcBef>
              <a:spcAft>
                <a:spcPts val="300"/>
              </a:spcAft>
              <a:defRPr sz="1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 name="navigation">
            <a:extLst>
              <a:ext uri="{FF2B5EF4-FFF2-40B4-BE49-F238E27FC236}">
                <a16:creationId xmlns:a16="http://schemas.microsoft.com/office/drawing/2014/main" id="{C217556C-AB0F-BB2C-F74F-DD00A97DD299}"/>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
        <p:nvSpPr>
          <p:cNvPr id="10" name="slide number">
            <a:extLst>
              <a:ext uri="{FF2B5EF4-FFF2-40B4-BE49-F238E27FC236}">
                <a16:creationId xmlns:a16="http://schemas.microsoft.com/office/drawing/2014/main" id="{E3F64A1E-E451-ACD8-5613-104A49B8A1B8}"/>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1" name="footer">
            <a:extLst>
              <a:ext uri="{FF2B5EF4-FFF2-40B4-BE49-F238E27FC236}">
                <a16:creationId xmlns:a16="http://schemas.microsoft.com/office/drawing/2014/main" id="{38E9E637-79CC-884B-0711-7B48CAF30F74}"/>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2" name="date">
            <a:extLst>
              <a:ext uri="{FF2B5EF4-FFF2-40B4-BE49-F238E27FC236}">
                <a16:creationId xmlns:a16="http://schemas.microsoft.com/office/drawing/2014/main" id="{A5C4DDFE-490E-47FF-D6F3-E5BCE68A6307}"/>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Tree>
    <p:extLst>
      <p:ext uri="{BB962C8B-B14F-4D97-AF65-F5344CB8AC3E}">
        <p14:creationId xmlns:p14="http://schemas.microsoft.com/office/powerpoint/2010/main" val="1646937475"/>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please do not use : only guidiance placehold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5BB0A28-794C-B1C7-31B2-419DB41E252F}"/>
              </a:ext>
            </a:extLst>
          </p:cNvPr>
          <p:cNvGraphicFramePr>
            <a:graphicFrameLocks noChangeAspect="1"/>
          </p:cNvGraphicFramePr>
          <p:nvPr>
            <p:custDataLst>
              <p:tags r:id="rId1"/>
            </p:custDataLst>
            <p:extLst>
              <p:ext uri="{D42A27DB-BD31-4B8C-83A1-F6EECF244321}">
                <p14:modId xmlns:p14="http://schemas.microsoft.com/office/powerpoint/2010/main" val="3715399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3" name="Object 2" hidden="1">
                        <a:extLst>
                          <a:ext uri="{FF2B5EF4-FFF2-40B4-BE49-F238E27FC236}">
                            <a16:creationId xmlns:a16="http://schemas.microsoft.com/office/drawing/2014/main" id="{25BB0A28-794C-B1C7-31B2-419DB41E252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a:extLst>
              <a:ext uri="{FF2B5EF4-FFF2-40B4-BE49-F238E27FC236}">
                <a16:creationId xmlns:a16="http://schemas.microsoft.com/office/drawing/2014/main" id="{E7D3CCF1-660E-7AB1-06AD-93225FDD1D47}"/>
              </a:ext>
            </a:extLst>
          </p:cNvPr>
          <p:cNvSpPr>
            <a:spLocks noGrp="1"/>
          </p:cNvSpPr>
          <p:nvPr>
            <p:ph type="title"/>
          </p:nvPr>
        </p:nvSpPr>
        <p:spPr>
          <a:xfrm>
            <a:off x="550863" y="1484312"/>
            <a:ext cx="11088000" cy="4662751"/>
          </a:xfrm>
        </p:spPr>
        <p:txBody>
          <a:bodyPr vert="horz"/>
          <a:lstStyle>
            <a:lvl1pPr>
              <a:lnSpc>
                <a:spcPct val="100000"/>
              </a:lnSpc>
              <a:defRPr lang="de-DE" sz="11000" b="0" kern="1200" spc="0" baseline="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defRPr>
            </a:lvl1pPr>
          </a:lstStyle>
          <a:p>
            <a:r>
              <a:rPr lang="de-DE"/>
              <a:t>Mastertitelformat bearbeiten</a:t>
            </a:r>
            <a:endParaRPr lang="de-DE" dirty="0"/>
          </a:p>
        </p:txBody>
      </p:sp>
    </p:spTree>
    <p:extLst>
      <p:ext uri="{BB962C8B-B14F-4D97-AF65-F5344CB8AC3E}">
        <p14:creationId xmlns:p14="http://schemas.microsoft.com/office/powerpoint/2010/main" val="3351278291"/>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cSld name="B  041 : title page shape right : customer logo">
    <p:spTree>
      <p:nvGrpSpPr>
        <p:cNvPr id="1" name=""/>
        <p:cNvGrpSpPr/>
        <p:nvPr/>
      </p:nvGrpSpPr>
      <p:grpSpPr>
        <a:xfrm>
          <a:off x="0" y="0"/>
          <a:ext cx="0" cy="0"/>
          <a:chOff x="0" y="0"/>
          <a:chExt cx="0" cy="0"/>
        </a:xfrm>
      </p:grpSpPr>
      <p:graphicFrame>
        <p:nvGraphicFramePr>
          <p:cNvPr id="46" name="Object 45" hidden="1">
            <a:extLst>
              <a:ext uri="{FF2B5EF4-FFF2-40B4-BE49-F238E27FC236}">
                <a16:creationId xmlns:a16="http://schemas.microsoft.com/office/drawing/2014/main" id="{331D037A-AEB6-6084-9329-05FC9DDD9278}"/>
              </a:ext>
            </a:extLst>
          </p:cNvPr>
          <p:cNvGraphicFramePr>
            <a:graphicFrameLocks noChangeAspect="1"/>
          </p:cNvGraphicFramePr>
          <p:nvPr>
            <p:custDataLst>
              <p:tags r:id="rId1"/>
            </p:custDataLst>
            <p:extLst>
              <p:ext uri="{D42A27DB-BD31-4B8C-83A1-F6EECF244321}">
                <p14:modId xmlns:p14="http://schemas.microsoft.com/office/powerpoint/2010/main" val="2038045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0" progId="TCLayout.ActiveDocument.1">
                  <p:embed/>
                </p:oleObj>
              </mc:Choice>
              <mc:Fallback>
                <p:oleObj name="think-cell Slide" r:id="rId3" imgW="501" imgH="500" progId="TCLayout.ActiveDocument.1">
                  <p:embed/>
                  <p:pic>
                    <p:nvPicPr>
                      <p:cNvPr id="46" name="Object 45" hidden="1">
                        <a:extLst>
                          <a:ext uri="{FF2B5EF4-FFF2-40B4-BE49-F238E27FC236}">
                            <a16:creationId xmlns:a16="http://schemas.microsoft.com/office/drawing/2014/main" id="{331D037A-AEB6-6084-9329-05FC9DDD9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hape">
            <a:extLst>
              <a:ext uri="{FF2B5EF4-FFF2-40B4-BE49-F238E27FC236}">
                <a16:creationId xmlns:a16="http://schemas.microsoft.com/office/drawing/2014/main" id="{4BB14D95-49AB-4529-5662-66D2A1B26854}"/>
              </a:ext>
            </a:extLst>
          </p:cNvPr>
          <p:cNvSpPr/>
          <p:nvPr/>
        </p:nvSpPr>
        <p:spPr>
          <a:xfrm>
            <a:off x="6979913" y="0"/>
            <a:ext cx="5212086" cy="6858000"/>
          </a:xfrm>
          <a:custGeom>
            <a:avLst/>
            <a:gdLst>
              <a:gd name="connsiteX0" fmla="*/ 3272796 w 5212086"/>
              <a:gd name="connsiteY0" fmla="*/ 6858000 h 6858000"/>
              <a:gd name="connsiteX1" fmla="*/ 3187706 w 5212086"/>
              <a:gd name="connsiteY1" fmla="*/ 6630670 h 6858000"/>
              <a:gd name="connsiteX2" fmla="*/ 1892306 w 5212086"/>
              <a:gd name="connsiteY2" fmla="*/ 5591810 h 6858000"/>
              <a:gd name="connsiteX3" fmla="*/ 1892306 w 5212086"/>
              <a:gd name="connsiteY3" fmla="*/ 5591810 h 6858000"/>
              <a:gd name="connsiteX4" fmla="*/ 6 w 5212086"/>
              <a:gd name="connsiteY4" fmla="*/ 3322320 h 6858000"/>
              <a:gd name="connsiteX5" fmla="*/ 839476 w 5212086"/>
              <a:gd name="connsiteY5" fmla="*/ 1554480 h 6858000"/>
              <a:gd name="connsiteX6" fmla="*/ 839476 w 5212086"/>
              <a:gd name="connsiteY6" fmla="*/ 1554480 h 6858000"/>
              <a:gd name="connsiteX7" fmla="*/ 840746 w 5212086"/>
              <a:gd name="connsiteY7" fmla="*/ 1553210 h 6858000"/>
              <a:gd name="connsiteX8" fmla="*/ 843286 w 5212086"/>
              <a:gd name="connsiteY8" fmla="*/ 1550670 h 6858000"/>
              <a:gd name="connsiteX9" fmla="*/ 1903736 w 5212086"/>
              <a:gd name="connsiteY9" fmla="*/ 0 h 6858000"/>
              <a:gd name="connsiteX10" fmla="*/ 5212086 w 5212086"/>
              <a:gd name="connsiteY10" fmla="*/ 0 h 6858000"/>
              <a:gd name="connsiteX11" fmla="*/ 5212086 w 5212086"/>
              <a:gd name="connsiteY11" fmla="*/ 6858000 h 6858000"/>
              <a:gd name="connsiteX12" fmla="*/ 3272796 w 5212086"/>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2086" h="6858000">
                <a:moveTo>
                  <a:pt x="3272796" y="6858000"/>
                </a:moveTo>
                <a:cubicBezTo>
                  <a:pt x="3239776" y="6784340"/>
                  <a:pt x="3210567" y="6708140"/>
                  <a:pt x="3187706" y="6630670"/>
                </a:cubicBezTo>
                <a:cubicBezTo>
                  <a:pt x="2983236" y="5951220"/>
                  <a:pt x="2824486" y="5759450"/>
                  <a:pt x="1892306" y="5591810"/>
                </a:cubicBezTo>
                <a:lnTo>
                  <a:pt x="1892306" y="5591810"/>
                </a:lnTo>
                <a:cubicBezTo>
                  <a:pt x="814076" y="5398770"/>
                  <a:pt x="-2533" y="4456430"/>
                  <a:pt x="6" y="3322320"/>
                </a:cubicBezTo>
                <a:cubicBezTo>
                  <a:pt x="2546" y="2609850"/>
                  <a:pt x="328936" y="1974850"/>
                  <a:pt x="839476" y="1554480"/>
                </a:cubicBezTo>
                <a:lnTo>
                  <a:pt x="839476" y="1554480"/>
                </a:lnTo>
                <a:cubicBezTo>
                  <a:pt x="839476" y="1554480"/>
                  <a:pt x="840746" y="1554480"/>
                  <a:pt x="840746" y="1553210"/>
                </a:cubicBezTo>
                <a:cubicBezTo>
                  <a:pt x="842017" y="1551940"/>
                  <a:pt x="842017" y="1551940"/>
                  <a:pt x="843286" y="1550670"/>
                </a:cubicBezTo>
                <a:cubicBezTo>
                  <a:pt x="1445267" y="1055370"/>
                  <a:pt x="1798326" y="529590"/>
                  <a:pt x="1903736" y="0"/>
                </a:cubicBezTo>
                <a:lnTo>
                  <a:pt x="5212086" y="0"/>
                </a:lnTo>
                <a:lnTo>
                  <a:pt x="5212086" y="6858000"/>
                </a:lnTo>
                <a:lnTo>
                  <a:pt x="3272796" y="6858000"/>
                </a:lnTo>
                <a:close/>
              </a:path>
            </a:pathLst>
          </a:custGeom>
          <a:gradFill>
            <a:gsLst>
              <a:gs pos="0">
                <a:srgbClr val="FF4B4B"/>
              </a:gs>
              <a:gs pos="100000">
                <a:srgbClr val="FF744F"/>
              </a:gs>
            </a:gsLst>
            <a:lin ang="18900000" scaled="1"/>
          </a:gradFill>
          <a:ln w="12700" cap="flat">
            <a:noFill/>
            <a:prstDash val="solid"/>
            <a:miter/>
          </a:ln>
        </p:spPr>
        <p:txBody>
          <a:bodyPr rtlCol="0" anchor="ctr"/>
          <a:lstStyle/>
          <a:p>
            <a:endParaRPr lang="en-DE"/>
          </a:p>
        </p:txBody>
      </p:sp>
      <p:sp>
        <p:nvSpPr>
          <p:cNvPr id="65" name="subtitle">
            <a:extLst>
              <a:ext uri="{FF2B5EF4-FFF2-40B4-BE49-F238E27FC236}">
                <a16:creationId xmlns:a16="http://schemas.microsoft.com/office/drawing/2014/main" id="{24BBF85F-CCE6-44E7-C627-CC3E4647BA3C}"/>
              </a:ext>
            </a:extLst>
          </p:cNvPr>
          <p:cNvSpPr>
            <a:spLocks noGrp="1"/>
          </p:cNvSpPr>
          <p:nvPr>
            <p:ph type="body" sz="quarter" idx="11"/>
          </p:nvPr>
        </p:nvSpPr>
        <p:spPr>
          <a:xfrm>
            <a:off x="540000" y="5220000"/>
            <a:ext cx="6120000" cy="900000"/>
          </a:xfrm>
          <a:prstGeom prst="rect">
            <a:avLst/>
          </a:prstGeom>
          <a:noFill/>
        </p:spPr>
        <p:txBody>
          <a:bodyPr vert="horz" lIns="0" tIns="0" rIns="108000" bIns="0" rtlCol="0">
            <a:noAutofit/>
          </a:bodyPr>
          <a:lstStyle>
            <a:lvl4pPr>
              <a:defRPr lang="en-US" dirty="0">
                <a:latin typeface="Segoe UI" panose="020B0502040204020203" pitchFamily="34" charset="0"/>
                <a:cs typeface="Segoe UI" panose="020B0502040204020203" pitchFamily="34" charset="0"/>
              </a:defRPr>
            </a:lvl4pPr>
          </a:lstStyle>
          <a:p>
            <a:pPr lvl="0"/>
            <a:r>
              <a:rPr lang="de-DE"/>
              <a:t>Mastertextformat bearbeiten</a:t>
            </a:r>
          </a:p>
        </p:txBody>
      </p:sp>
      <p:sp>
        <p:nvSpPr>
          <p:cNvPr id="3" name="subhead">
            <a:extLst>
              <a:ext uri="{FF2B5EF4-FFF2-40B4-BE49-F238E27FC236}">
                <a16:creationId xmlns:a16="http://schemas.microsoft.com/office/drawing/2014/main" id="{3BC3BCD8-A855-5678-25AE-D2E54EED1B0A}"/>
              </a:ext>
            </a:extLst>
          </p:cNvPr>
          <p:cNvSpPr>
            <a:spLocks noGrp="1"/>
          </p:cNvSpPr>
          <p:nvPr>
            <p:ph type="subTitle" idx="1"/>
          </p:nvPr>
        </p:nvSpPr>
        <p:spPr>
          <a:xfrm>
            <a:off x="540000" y="3960000"/>
            <a:ext cx="6120000" cy="864000"/>
          </a:xfrm>
        </p:spPr>
        <p:txBody>
          <a:bodyPr/>
          <a:lstStyle>
            <a:lvl1pPr marL="0" indent="0" algn="l">
              <a:lnSpc>
                <a:spcPct val="100000"/>
              </a:lnSpc>
              <a:buNone/>
              <a:defRPr sz="2000" baseline="0">
                <a:latin typeface="Segoe UI Semilight" panose="020B0402040204020203" pitchFamily="34" charset="0"/>
                <a:cs typeface="Segoe UI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le">
            <a:extLst>
              <a:ext uri="{FF2B5EF4-FFF2-40B4-BE49-F238E27FC236}">
                <a16:creationId xmlns:a16="http://schemas.microsoft.com/office/drawing/2014/main" id="{ADD89440-F2F5-D4C4-310C-AC38DD644491}"/>
              </a:ext>
            </a:extLst>
          </p:cNvPr>
          <p:cNvSpPr>
            <a:spLocks noGrp="1"/>
          </p:cNvSpPr>
          <p:nvPr>
            <p:ph type="ctrTitle"/>
          </p:nvPr>
        </p:nvSpPr>
        <p:spPr>
          <a:xfrm>
            <a:off x="540000" y="2108200"/>
            <a:ext cx="6120000" cy="1671800"/>
          </a:xfrm>
        </p:spPr>
        <p:txBody>
          <a:bodyPr vert="horz" anchor="b"/>
          <a:lstStyle>
            <a:lvl1pPr algn="l">
              <a:lnSpc>
                <a:spcPts val="4000"/>
              </a:lnSpc>
              <a:defRPr sz="3600">
                <a:solidFill>
                  <a:schemeClr val="tx1"/>
                </a:solidFill>
              </a:defRPr>
            </a:lvl1pPr>
          </a:lstStyle>
          <a:p>
            <a:r>
              <a:rPr lang="de-DE"/>
              <a:t>Mastertitelformat bearbeiten</a:t>
            </a:r>
            <a:endParaRPr lang="en-US" dirty="0"/>
          </a:p>
        </p:txBody>
      </p:sp>
      <p:pic>
        <p:nvPicPr>
          <p:cNvPr id="55" name="valantic logo">
            <a:extLst>
              <a:ext uri="{FF2B5EF4-FFF2-40B4-BE49-F238E27FC236}">
                <a16:creationId xmlns:a16="http://schemas.microsoft.com/office/drawing/2014/main" id="{F7AE2AE6-2DD6-B611-8273-3605A63BC1C8}"/>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a:stretch/>
        </p:blipFill>
        <p:spPr>
          <a:xfrm>
            <a:off x="225526" y="123982"/>
            <a:ext cx="2802006" cy="1080000"/>
          </a:xfrm>
          <a:prstGeom prst="rect">
            <a:avLst/>
          </a:prstGeom>
        </p:spPr>
      </p:pic>
      <p:sp>
        <p:nvSpPr>
          <p:cNvPr id="4" name="customer logo">
            <a:extLst>
              <a:ext uri="{FF2B5EF4-FFF2-40B4-BE49-F238E27FC236}">
                <a16:creationId xmlns:a16="http://schemas.microsoft.com/office/drawing/2014/main" id="{F29030CF-FCFE-645A-2C3D-221138F1465C}"/>
              </a:ext>
            </a:extLst>
          </p:cNvPr>
          <p:cNvSpPr>
            <a:spLocks noGrp="1"/>
          </p:cNvSpPr>
          <p:nvPr>
            <p:ph type="pic" sz="quarter" idx="10" hasCustomPrompt="1"/>
          </p:nvPr>
        </p:nvSpPr>
        <p:spPr>
          <a:xfrm>
            <a:off x="576000" y="1479856"/>
            <a:ext cx="2124000" cy="468000"/>
          </a:xfrm>
        </p:spPr>
        <p:txBody>
          <a:bodyPr/>
          <a:lstStyle>
            <a:lvl1pPr>
              <a:defRPr/>
            </a:lvl1pPr>
          </a:lstStyle>
          <a:p>
            <a:pPr marL="0" marR="0" lvl="0" indent="0" algn="l" defTabSz="914400" rtl="0" eaLnBrk="1" fontAlgn="auto" latinLnBrk="0" hangingPunct="1">
              <a:lnSpc>
                <a:spcPts val="1800"/>
              </a:lnSpc>
              <a:spcBef>
                <a:spcPts val="300"/>
              </a:spcBef>
              <a:spcAft>
                <a:spcPts val="300"/>
              </a:spcAft>
              <a:buClr>
                <a:schemeClr val="accent2"/>
              </a:buClr>
              <a:buSzPct val="100000"/>
              <a:buFont typeface="Verdana" panose="020B0604030504040204" pitchFamily="34" charset="0"/>
              <a:buNone/>
              <a:tabLst/>
              <a:defRPr/>
            </a:pPr>
            <a:r>
              <a:rPr lang="de-DE" dirty="0"/>
              <a:t>Optional </a:t>
            </a:r>
            <a:br>
              <a:rPr lang="de-DE" dirty="0"/>
            </a:br>
            <a:r>
              <a:rPr lang="de-DE" dirty="0"/>
              <a:t>CUSTOMER LOGO</a:t>
            </a:r>
            <a:endParaRPr lang="en-US" dirty="0"/>
          </a:p>
        </p:txBody>
      </p:sp>
    </p:spTree>
    <p:extLst>
      <p:ext uri="{BB962C8B-B14F-4D97-AF65-F5344CB8AC3E}">
        <p14:creationId xmlns:p14="http://schemas.microsoft.com/office/powerpoint/2010/main" val="12849882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1_B  022 : reference cases : picture lef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BBD0F61-C6BE-1EDD-E4BB-7009D5ED50C3}"/>
              </a:ext>
            </a:extLst>
          </p:cNvPr>
          <p:cNvGraphicFramePr>
            <a:graphicFrameLocks noChangeAspect="1"/>
          </p:cNvGraphicFramePr>
          <p:nvPr>
            <p:custDataLst>
              <p:tags r:id="rId1"/>
            </p:custDataLst>
            <p:extLst>
              <p:ext uri="{D42A27DB-BD31-4B8C-83A1-F6EECF244321}">
                <p14:modId xmlns:p14="http://schemas.microsoft.com/office/powerpoint/2010/main" val="36711800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0BBD0F61-C6BE-1EDD-E4BB-7009D5ED50C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picture left 11cm">
            <a:extLst>
              <a:ext uri="{FF2B5EF4-FFF2-40B4-BE49-F238E27FC236}">
                <a16:creationId xmlns:a16="http://schemas.microsoft.com/office/drawing/2014/main" id="{74ED0BBF-0E8C-44D4-921F-066BA5C9B178}"/>
              </a:ext>
            </a:extLst>
          </p:cNvPr>
          <p:cNvSpPr>
            <a:spLocks noGrp="1"/>
          </p:cNvSpPr>
          <p:nvPr>
            <p:ph type="pic" sz="quarter" idx="10"/>
          </p:nvPr>
        </p:nvSpPr>
        <p:spPr>
          <a:xfrm>
            <a:off x="0" y="0"/>
            <a:ext cx="3960000" cy="6858000"/>
          </a:xfrm>
          <a:custGeom>
            <a:avLst/>
            <a:gdLst>
              <a:gd name="connsiteX0" fmla="*/ 0 w 4370389"/>
              <a:gd name="connsiteY0" fmla="*/ 0 h 6858000"/>
              <a:gd name="connsiteX1" fmla="*/ 4370389 w 4370389"/>
              <a:gd name="connsiteY1" fmla="*/ 0 h 6858000"/>
              <a:gd name="connsiteX2" fmla="*/ 4370389 w 4370389"/>
              <a:gd name="connsiteY2" fmla="*/ 6858000 h 6858000"/>
              <a:gd name="connsiteX3" fmla="*/ 0 w 437038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70389" h="6858000">
                <a:moveTo>
                  <a:pt x="0" y="0"/>
                </a:moveTo>
                <a:lnTo>
                  <a:pt x="4370389" y="0"/>
                </a:lnTo>
                <a:lnTo>
                  <a:pt x="4370389"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bg1">
                    <a:alpha val="0"/>
                  </a:schemeClr>
                </a:solidFill>
              </a:defRPr>
            </a:lvl1pPr>
          </a:lstStyle>
          <a:p>
            <a:pPr marL="0" lvl="0" algn="ctr" defTabSz="457074"/>
            <a:r>
              <a:rPr lang="de-DE" dirty="0"/>
              <a:t>Bild durch Klicken auf Symbol hinzufügen</a:t>
            </a:r>
            <a:endParaRPr lang="en-ID" dirty="0"/>
          </a:p>
        </p:txBody>
      </p:sp>
      <p:sp>
        <p:nvSpPr>
          <p:cNvPr id="26" name="valantic logo placeholder">
            <a:extLst>
              <a:ext uri="{FF2B5EF4-FFF2-40B4-BE49-F238E27FC236}">
                <a16:creationId xmlns:a16="http://schemas.microsoft.com/office/drawing/2014/main" id="{47872EE8-C68D-BC59-A721-F66202B67D98}"/>
              </a:ext>
            </a:extLst>
          </p:cNvPr>
          <p:cNvSpPr>
            <a:spLocks noGrp="1"/>
          </p:cNvSpPr>
          <p:nvPr>
            <p:ph type="pic" sz="quarter" idx="24"/>
          </p:nvPr>
        </p:nvSpPr>
        <p:spPr>
          <a:xfrm>
            <a:off x="415887" y="6218848"/>
            <a:ext cx="1169231" cy="450666"/>
          </a:xfrm>
        </p:spPr>
        <p:txBody>
          <a:bodyPr/>
          <a:lstStyle/>
          <a:p>
            <a:pPr marL="0" marR="0" lvl="0" indent="0" algn="l" defTabSz="914400" rtl="0" eaLnBrk="1" fontAlgn="auto" latinLnBrk="0" hangingPunct="1">
              <a:lnSpc>
                <a:spcPts val="1800"/>
              </a:lnSpc>
              <a:spcBef>
                <a:spcPts val="300"/>
              </a:spcBef>
              <a:spcAft>
                <a:spcPts val="300"/>
              </a:spcAft>
              <a:buClr>
                <a:schemeClr val="accent2"/>
              </a:buClr>
              <a:buSzPct val="100000"/>
              <a:buFont typeface="Verdana" panose="020B0604030504040204" pitchFamily="34" charset="0"/>
              <a:buNone/>
              <a:tabLst/>
              <a:defRPr/>
            </a:pPr>
            <a:r>
              <a:rPr lang="de-DE" dirty="0"/>
              <a:t>Bild durch Klicken auf Symbol hinzufügen</a:t>
            </a:r>
            <a:endParaRPr lang="en-US" dirty="0"/>
          </a:p>
        </p:txBody>
      </p:sp>
      <p:sp>
        <p:nvSpPr>
          <p:cNvPr id="4" name="slide number">
            <a:extLst>
              <a:ext uri="{FF2B5EF4-FFF2-40B4-BE49-F238E27FC236}">
                <a16:creationId xmlns:a16="http://schemas.microsoft.com/office/drawing/2014/main" id="{3459B900-5FE1-00F0-A4B9-051ACF007E4F}"/>
              </a:ext>
            </a:extLst>
          </p:cNvPr>
          <p:cNvSpPr>
            <a:spLocks noGrp="1"/>
          </p:cNvSpPr>
          <p:nvPr>
            <p:ph type="sldNum" sz="quarter" idx="13"/>
          </p:nvPr>
        </p:nvSpPr>
        <p:spPr/>
        <p:txBody>
          <a:bodyPr/>
          <a:lstStyle/>
          <a:p>
            <a:fld id="{D7B5DC5B-6873-43DB-ADC7-B15ACCE0DFDB}" type="slidenum">
              <a:rPr lang="en-US" smtClean="0"/>
              <a:pPr/>
              <a:t>‹Nr.›</a:t>
            </a:fld>
            <a:endParaRPr lang="en-US" dirty="0"/>
          </a:p>
        </p:txBody>
      </p:sp>
      <p:sp>
        <p:nvSpPr>
          <p:cNvPr id="3" name="footer">
            <a:extLst>
              <a:ext uri="{FF2B5EF4-FFF2-40B4-BE49-F238E27FC236}">
                <a16:creationId xmlns:a16="http://schemas.microsoft.com/office/drawing/2014/main" id="{1D38B9FD-F6EF-9E86-A8F2-ED5A7EBD06E1}"/>
              </a:ext>
            </a:extLst>
          </p:cNvPr>
          <p:cNvSpPr>
            <a:spLocks noGrp="1"/>
          </p:cNvSpPr>
          <p:nvPr>
            <p:ph type="ftr" sz="quarter" idx="12"/>
          </p:nvPr>
        </p:nvSpPr>
        <p:spPr/>
        <p:txBody>
          <a:bodyPr/>
          <a:lstStyle/>
          <a:p>
            <a:pPr algn="r"/>
            <a:endParaRPr lang="nl-NL" dirty="0"/>
          </a:p>
        </p:txBody>
      </p:sp>
      <p:sp>
        <p:nvSpPr>
          <p:cNvPr id="2" name="date">
            <a:extLst>
              <a:ext uri="{FF2B5EF4-FFF2-40B4-BE49-F238E27FC236}">
                <a16:creationId xmlns:a16="http://schemas.microsoft.com/office/drawing/2014/main" id="{5FEEC918-95BC-9B14-BDE8-A2EC4732897E}"/>
              </a:ext>
            </a:extLst>
          </p:cNvPr>
          <p:cNvSpPr>
            <a:spLocks noGrp="1"/>
          </p:cNvSpPr>
          <p:nvPr>
            <p:ph type="dt" sz="half" idx="11"/>
          </p:nvPr>
        </p:nvSpPr>
        <p:spPr/>
        <p:txBody>
          <a:bodyPr/>
          <a:lstStyle/>
          <a:p>
            <a:endParaRPr lang="nl-NL" dirty="0"/>
          </a:p>
        </p:txBody>
      </p:sp>
      <p:sp>
        <p:nvSpPr>
          <p:cNvPr id="15" name="shadow 3">
            <a:extLst>
              <a:ext uri="{FF2B5EF4-FFF2-40B4-BE49-F238E27FC236}">
                <a16:creationId xmlns:a16="http://schemas.microsoft.com/office/drawing/2014/main" id="{8EBFEA4E-22B0-23AC-878B-EC066E1F702D}"/>
              </a:ext>
            </a:extLst>
          </p:cNvPr>
          <p:cNvSpPr/>
          <p:nvPr/>
        </p:nvSpPr>
        <p:spPr>
          <a:xfrm>
            <a:off x="8233134" y="5663804"/>
            <a:ext cx="3420000" cy="504000"/>
          </a:xfrm>
          <a:prstGeom prst="rect">
            <a:avLst/>
          </a:prstGeom>
          <a:solidFill>
            <a:schemeClr val="bg2"/>
          </a:solidFill>
          <a:ln>
            <a:noFill/>
          </a:ln>
          <a:effectLst>
            <a:outerShdw blurRad="63500" algn="tl" rotWithShape="0">
              <a:schemeClr val="accent4">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gn="r"/>
            <a:endParaRPr lang="en-US" sz="1200" b="0" dirty="0">
              <a:solidFill>
                <a:schemeClr val="tx1"/>
              </a:solidFill>
              <a:latin typeface="Segoe UI Semibold" panose="020B0702040204020203" pitchFamily="34" charset="0"/>
              <a:ea typeface="Open Sans" charset="0"/>
              <a:cs typeface="Segoe UI Semibold" panose="020B0702040204020203" pitchFamily="34" charset="0"/>
            </a:endParaRPr>
          </a:p>
        </p:txBody>
      </p:sp>
      <p:sp>
        <p:nvSpPr>
          <p:cNvPr id="19" name="shadow 2">
            <a:extLst>
              <a:ext uri="{FF2B5EF4-FFF2-40B4-BE49-F238E27FC236}">
                <a16:creationId xmlns:a16="http://schemas.microsoft.com/office/drawing/2014/main" id="{A16AB38D-9AA6-EE4D-B113-D3EA2E8EF7E1}"/>
              </a:ext>
            </a:extLst>
          </p:cNvPr>
          <p:cNvSpPr/>
          <p:nvPr/>
        </p:nvSpPr>
        <p:spPr>
          <a:xfrm>
            <a:off x="8233134" y="4928515"/>
            <a:ext cx="3420000" cy="504000"/>
          </a:xfrm>
          <a:prstGeom prst="rect">
            <a:avLst/>
          </a:prstGeom>
          <a:solidFill>
            <a:schemeClr val="bg2"/>
          </a:solidFill>
          <a:ln>
            <a:noFill/>
          </a:ln>
          <a:effectLst>
            <a:outerShdw blurRad="63500" algn="tl" rotWithShape="0">
              <a:schemeClr val="accent4">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gn="r"/>
            <a:endParaRPr lang="en-US" sz="1200" b="0" dirty="0">
              <a:solidFill>
                <a:schemeClr val="tx1"/>
              </a:solidFill>
              <a:latin typeface="Segoe UI Semibold" panose="020B0702040204020203" pitchFamily="34" charset="0"/>
              <a:ea typeface="Open Sans" charset="0"/>
              <a:cs typeface="Segoe UI Semibold" panose="020B0702040204020203" pitchFamily="34" charset="0"/>
            </a:endParaRPr>
          </a:p>
        </p:txBody>
      </p:sp>
      <p:sp>
        <p:nvSpPr>
          <p:cNvPr id="11" name="shadow 1">
            <a:extLst>
              <a:ext uri="{FF2B5EF4-FFF2-40B4-BE49-F238E27FC236}">
                <a16:creationId xmlns:a16="http://schemas.microsoft.com/office/drawing/2014/main" id="{6FCDA2C9-BD22-9CC6-8A5D-8A9BBCB0B024}"/>
              </a:ext>
            </a:extLst>
          </p:cNvPr>
          <p:cNvSpPr/>
          <p:nvPr/>
        </p:nvSpPr>
        <p:spPr>
          <a:xfrm>
            <a:off x="8233134" y="4193225"/>
            <a:ext cx="3420000" cy="504000"/>
          </a:xfrm>
          <a:prstGeom prst="rect">
            <a:avLst/>
          </a:prstGeom>
          <a:solidFill>
            <a:schemeClr val="bg2"/>
          </a:solidFill>
          <a:ln>
            <a:noFill/>
          </a:ln>
          <a:effectLst>
            <a:outerShdw blurRad="63500" algn="tl" rotWithShape="0">
              <a:schemeClr val="accent4">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gn="r"/>
            <a:endParaRPr lang="en-US" sz="1200" b="0" dirty="0">
              <a:solidFill>
                <a:schemeClr val="tx1"/>
              </a:solidFill>
              <a:latin typeface="Segoe UI Semibold" panose="020B0702040204020203" pitchFamily="34" charset="0"/>
              <a:ea typeface="Open Sans" charset="0"/>
              <a:cs typeface="Segoe UI Semibold" panose="020B0702040204020203" pitchFamily="34" charset="0"/>
            </a:endParaRPr>
          </a:p>
        </p:txBody>
      </p:sp>
      <p:sp>
        <p:nvSpPr>
          <p:cNvPr id="41" name="text 3">
            <a:extLst>
              <a:ext uri="{FF2B5EF4-FFF2-40B4-BE49-F238E27FC236}">
                <a16:creationId xmlns:a16="http://schemas.microsoft.com/office/drawing/2014/main" id="{5805B240-CB9A-3652-5158-56A6403F5528}"/>
              </a:ext>
            </a:extLst>
          </p:cNvPr>
          <p:cNvSpPr>
            <a:spLocks noGrp="1"/>
          </p:cNvSpPr>
          <p:nvPr>
            <p:ph type="body" sz="quarter" idx="50"/>
          </p:nvPr>
        </p:nvSpPr>
        <p:spPr>
          <a:xfrm>
            <a:off x="4477136" y="4185850"/>
            <a:ext cx="3420000" cy="1980000"/>
          </a:xfrm>
          <a:prstGeom prst="roundRect">
            <a:avLst>
              <a:gd name="adj" fmla="val 3067"/>
            </a:avLst>
          </a:prstGeom>
          <a:solidFill>
            <a:schemeClr val="bg1"/>
          </a:solidFill>
          <a:effectLst>
            <a:outerShdw blurRad="63500" algn="ctr" rotWithShape="0">
              <a:schemeClr val="accent4">
                <a:alpha val="50000"/>
              </a:schemeClr>
            </a:outerShdw>
          </a:effectLst>
        </p:spPr>
        <p:txBody>
          <a:bodyPr vert="horz" lIns="288000" tIns="720000" rIns="108000" bIns="0" rtlCol="0">
            <a:noAutofit/>
          </a:bodyPr>
          <a:lstStyle>
            <a:lvl1pPr>
              <a:defRPr lang="en-US" sz="1200" dirty="0"/>
            </a:lvl1pPr>
            <a:lvl2pPr>
              <a:defRPr lang="en-US" sz="1200" dirty="0"/>
            </a:lvl2pPr>
            <a:lvl3pPr>
              <a:defRPr lang="en-US" sz="1200" dirty="0"/>
            </a:lvl3pPr>
            <a:lvl4pPr>
              <a:defRPr lang="en-US" sz="1200" dirty="0"/>
            </a:lvl4pPr>
            <a:lvl5pPr>
              <a:defRPr lang="en-US" sz="1400" b="0" kern="1200" spc="40" baseline="0" noProof="0" dirty="0">
                <a:gradFill>
                  <a:gsLst>
                    <a:gs pos="0">
                      <a:srgbClr val="FF4B4B"/>
                    </a:gs>
                    <a:gs pos="100000">
                      <a:srgbClr val="FF744F"/>
                    </a:gs>
                  </a:gsLst>
                  <a:lin ang="18900000" scaled="0"/>
                </a:gradFill>
                <a:latin typeface="+mj-lt"/>
                <a:ea typeface="+mn-ea"/>
                <a:cs typeface="+mn-cs"/>
              </a:defRPr>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8" name="subhead 3">
            <a:extLst>
              <a:ext uri="{FF2B5EF4-FFF2-40B4-BE49-F238E27FC236}">
                <a16:creationId xmlns:a16="http://schemas.microsoft.com/office/drawing/2014/main" id="{1A3805B4-1757-B667-9F63-389E966CCAE7}"/>
              </a:ext>
            </a:extLst>
          </p:cNvPr>
          <p:cNvSpPr>
            <a:spLocks noGrp="1"/>
          </p:cNvSpPr>
          <p:nvPr>
            <p:ph type="body" idx="64"/>
          </p:nvPr>
        </p:nvSpPr>
        <p:spPr>
          <a:xfrm>
            <a:off x="5470730" y="4266000"/>
            <a:ext cx="2340000" cy="540000"/>
          </a:xfrm>
          <a:noFill/>
        </p:spPr>
        <p:txBody>
          <a:bodyPr vert="horz" lIns="0" tIns="0" rIns="0" bIns="0" rtlCol="0" anchor="ctr" anchorCtr="0">
            <a:noAutofit/>
          </a:bodyPr>
          <a:lstStyle>
            <a:lvl1pPr>
              <a:defRPr lang="en-US" cap="none" spc="0">
                <a:gradFill>
                  <a:gsLst>
                    <a:gs pos="0">
                      <a:srgbClr val="FF4B4B"/>
                    </a:gs>
                    <a:gs pos="100000">
                      <a:srgbClr val="FF744F"/>
                    </a:gs>
                  </a:gsLst>
                  <a:lin ang="18900000" scaled="1"/>
                </a:gradFill>
                <a:latin typeface="+mj-lt"/>
              </a:defRPr>
            </a:lvl1pPr>
          </a:lstStyle>
          <a:p>
            <a:pPr lvl="0">
              <a:lnSpc>
                <a:spcPts val="1600"/>
              </a:lnSpc>
              <a:spcBef>
                <a:spcPts val="0"/>
              </a:spcBef>
              <a:spcAft>
                <a:spcPts val="0"/>
              </a:spcAft>
            </a:pPr>
            <a:r>
              <a:rPr lang="de-DE"/>
              <a:t>Mastertextformat bearbeiten</a:t>
            </a:r>
          </a:p>
        </p:txBody>
      </p:sp>
      <p:sp>
        <p:nvSpPr>
          <p:cNvPr id="42" name="icon-placeholder 3">
            <a:extLst>
              <a:ext uri="{FF2B5EF4-FFF2-40B4-BE49-F238E27FC236}">
                <a16:creationId xmlns:a16="http://schemas.microsoft.com/office/drawing/2014/main" id="{52B3D3E3-8B97-6623-661F-B0B44C26001A}"/>
              </a:ext>
            </a:extLst>
          </p:cNvPr>
          <p:cNvSpPr>
            <a:spLocks noGrp="1"/>
          </p:cNvSpPr>
          <p:nvPr>
            <p:ph sz="quarter" idx="51"/>
          </p:nvPr>
        </p:nvSpPr>
        <p:spPr>
          <a:xfrm>
            <a:off x="4784937" y="4266000"/>
            <a:ext cx="540000" cy="540000"/>
          </a:xfrm>
        </p:spPr>
        <p:txBody>
          <a:bodyPr rIns="108000"/>
          <a:lstStyle>
            <a:lvl1pPr>
              <a:lnSpc>
                <a:spcPts val="1400"/>
              </a:lnSpc>
              <a:defRPr sz="1000">
                <a:solidFill>
                  <a:schemeClr val="tx2"/>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10" name="stripe 3">
            <a:extLst>
              <a:ext uri="{FF2B5EF4-FFF2-40B4-BE49-F238E27FC236}">
                <a16:creationId xmlns:a16="http://schemas.microsoft.com/office/drawing/2014/main" id="{72E4CA30-C83F-4C16-1585-25F6F975A983}"/>
              </a:ext>
            </a:extLst>
          </p:cNvPr>
          <p:cNvSpPr>
            <a:spLocks noGrp="1"/>
          </p:cNvSpPr>
          <p:nvPr>
            <p:ph type="body" sz="quarter" idx="62" hasCustomPrompt="1"/>
          </p:nvPr>
        </p:nvSpPr>
        <p:spPr>
          <a:xfrm rot="16200000">
            <a:off x="3537451" y="5129226"/>
            <a:ext cx="1980000" cy="108000"/>
          </a:xfrm>
          <a:prstGeom prst="round2SameRect">
            <a:avLst>
              <a:gd name="adj1" fmla="val 35379"/>
              <a:gd name="adj2" fmla="val 0"/>
            </a:avLst>
          </a:prstGeom>
          <a:gradFill>
            <a:gsLst>
              <a:gs pos="0">
                <a:srgbClr val="EF4251"/>
              </a:gs>
              <a:gs pos="100000">
                <a:srgbClr val="F4704D"/>
              </a:gs>
            </a:gsLst>
            <a:lin ang="18900000" scaled="0"/>
          </a:gradFill>
        </p:spPr>
        <p:txBody>
          <a:bodyPr/>
          <a:lstStyle/>
          <a:p>
            <a:pPr lvl="0"/>
            <a:r>
              <a:rPr lang="en-US" dirty="0"/>
              <a:t> </a:t>
            </a:r>
            <a:endParaRPr lang="en-DE" dirty="0"/>
          </a:p>
        </p:txBody>
      </p:sp>
      <p:sp>
        <p:nvSpPr>
          <p:cNvPr id="38" name="text 2">
            <a:extLst>
              <a:ext uri="{FF2B5EF4-FFF2-40B4-BE49-F238E27FC236}">
                <a16:creationId xmlns:a16="http://schemas.microsoft.com/office/drawing/2014/main" id="{B074B0AF-2315-4A47-C407-6E7D6B0DB832}"/>
              </a:ext>
            </a:extLst>
          </p:cNvPr>
          <p:cNvSpPr>
            <a:spLocks noGrp="1"/>
          </p:cNvSpPr>
          <p:nvPr>
            <p:ph type="body" sz="quarter" idx="47"/>
          </p:nvPr>
        </p:nvSpPr>
        <p:spPr>
          <a:xfrm>
            <a:off x="8233134" y="1926596"/>
            <a:ext cx="3420000" cy="1980000"/>
          </a:xfrm>
          <a:prstGeom prst="roundRect">
            <a:avLst>
              <a:gd name="adj" fmla="val 3067"/>
            </a:avLst>
          </a:prstGeom>
          <a:solidFill>
            <a:schemeClr val="bg1"/>
          </a:solidFill>
          <a:effectLst>
            <a:outerShdw blurRad="63500" algn="ctr" rotWithShape="0">
              <a:schemeClr val="accent4">
                <a:alpha val="50000"/>
              </a:schemeClr>
            </a:outerShdw>
          </a:effectLst>
        </p:spPr>
        <p:txBody>
          <a:bodyPr vert="horz" lIns="288000" tIns="720000" rIns="108000" bIns="0" rtlCol="0">
            <a:noAutofit/>
          </a:bodyPr>
          <a:lstStyle>
            <a:lvl1pPr>
              <a:defRPr lang="en-US" sz="1200" dirty="0"/>
            </a:lvl1pPr>
            <a:lvl2pPr>
              <a:defRPr lang="en-US" sz="1200" dirty="0"/>
            </a:lvl2pPr>
            <a:lvl3pPr>
              <a:defRPr lang="en-US" sz="1200" dirty="0"/>
            </a:lvl3pPr>
            <a:lvl4pPr>
              <a:defRPr lang="en-US" sz="1200" dirty="0"/>
            </a:lvl4pPr>
            <a:lvl5pPr>
              <a:defRPr lang="en-US" sz="1400" b="0" kern="1200" spc="40" baseline="0" noProof="0" dirty="0">
                <a:gradFill>
                  <a:gsLst>
                    <a:gs pos="0">
                      <a:srgbClr val="FF4B4B"/>
                    </a:gs>
                    <a:gs pos="100000">
                      <a:srgbClr val="FF744F"/>
                    </a:gs>
                  </a:gsLst>
                  <a:lin ang="18900000" scaled="0"/>
                </a:gradFill>
                <a:latin typeface="+mj-lt"/>
                <a:ea typeface="+mn-ea"/>
                <a:cs typeface="+mn-cs"/>
              </a:defRPr>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1" name="subhead 2">
            <a:extLst>
              <a:ext uri="{FF2B5EF4-FFF2-40B4-BE49-F238E27FC236}">
                <a16:creationId xmlns:a16="http://schemas.microsoft.com/office/drawing/2014/main" id="{A6AF40C2-F261-5709-1FAA-D4028A134E58}"/>
              </a:ext>
            </a:extLst>
          </p:cNvPr>
          <p:cNvSpPr>
            <a:spLocks noGrp="1"/>
          </p:cNvSpPr>
          <p:nvPr>
            <p:ph type="body" idx="65"/>
          </p:nvPr>
        </p:nvSpPr>
        <p:spPr>
          <a:xfrm>
            <a:off x="9179337" y="2016000"/>
            <a:ext cx="2340000" cy="540000"/>
          </a:xfrm>
          <a:noFill/>
        </p:spPr>
        <p:txBody>
          <a:bodyPr vert="horz" lIns="0" tIns="0" rIns="0" bIns="0" rtlCol="0" anchor="ctr" anchorCtr="0">
            <a:noAutofit/>
          </a:bodyPr>
          <a:lstStyle>
            <a:lvl1pPr>
              <a:defRPr lang="en-US" cap="none" spc="0">
                <a:gradFill>
                  <a:gsLst>
                    <a:gs pos="0">
                      <a:srgbClr val="FF4B4B"/>
                    </a:gs>
                    <a:gs pos="100000">
                      <a:srgbClr val="FF744F"/>
                    </a:gs>
                  </a:gsLst>
                  <a:lin ang="18900000" scaled="1"/>
                </a:gradFill>
                <a:latin typeface="+mj-lt"/>
              </a:defRPr>
            </a:lvl1pPr>
          </a:lstStyle>
          <a:p>
            <a:pPr lvl="0">
              <a:lnSpc>
                <a:spcPts val="1600"/>
              </a:lnSpc>
              <a:spcBef>
                <a:spcPts val="0"/>
              </a:spcBef>
              <a:spcAft>
                <a:spcPts val="0"/>
              </a:spcAft>
            </a:pPr>
            <a:r>
              <a:rPr lang="de-DE"/>
              <a:t>Mastertextformat bearbeiten</a:t>
            </a:r>
          </a:p>
        </p:txBody>
      </p:sp>
      <p:sp>
        <p:nvSpPr>
          <p:cNvPr id="39" name="Icon-placeholder 2">
            <a:extLst>
              <a:ext uri="{FF2B5EF4-FFF2-40B4-BE49-F238E27FC236}">
                <a16:creationId xmlns:a16="http://schemas.microsoft.com/office/drawing/2014/main" id="{B20C0320-FF4E-1583-D91F-C15663F93106}"/>
              </a:ext>
            </a:extLst>
          </p:cNvPr>
          <p:cNvSpPr>
            <a:spLocks noGrp="1"/>
          </p:cNvSpPr>
          <p:nvPr>
            <p:ph sz="quarter" idx="48"/>
          </p:nvPr>
        </p:nvSpPr>
        <p:spPr>
          <a:xfrm>
            <a:off x="8540937" y="2016000"/>
            <a:ext cx="540000" cy="540000"/>
          </a:xfrm>
        </p:spPr>
        <p:txBody>
          <a:bodyPr rIns="108000"/>
          <a:lstStyle>
            <a:lvl1pPr>
              <a:lnSpc>
                <a:spcPts val="1400"/>
              </a:lnSpc>
              <a:defRPr sz="1000">
                <a:solidFill>
                  <a:schemeClr val="tx2"/>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40" name="stripe 2">
            <a:extLst>
              <a:ext uri="{FF2B5EF4-FFF2-40B4-BE49-F238E27FC236}">
                <a16:creationId xmlns:a16="http://schemas.microsoft.com/office/drawing/2014/main" id="{B9629636-BB88-9050-8712-CF8FDD1E1E3A}"/>
              </a:ext>
            </a:extLst>
          </p:cNvPr>
          <p:cNvSpPr>
            <a:spLocks noGrp="1"/>
          </p:cNvSpPr>
          <p:nvPr>
            <p:ph type="body" sz="quarter" idx="49" hasCustomPrompt="1"/>
          </p:nvPr>
        </p:nvSpPr>
        <p:spPr>
          <a:xfrm rot="16200000">
            <a:off x="7290000" y="2862595"/>
            <a:ext cx="1980000" cy="108000"/>
          </a:xfrm>
          <a:prstGeom prst="round2SameRect">
            <a:avLst>
              <a:gd name="adj1" fmla="val 35379"/>
              <a:gd name="adj2" fmla="val 0"/>
            </a:avLst>
          </a:prstGeom>
          <a:gradFill>
            <a:gsLst>
              <a:gs pos="0">
                <a:srgbClr val="EF4251"/>
              </a:gs>
              <a:gs pos="100000">
                <a:srgbClr val="F4704D"/>
              </a:gs>
            </a:gsLst>
            <a:lin ang="18900000" scaled="0"/>
          </a:gradFill>
        </p:spPr>
        <p:txBody>
          <a:bodyPr/>
          <a:lstStyle/>
          <a:p>
            <a:pPr lvl="0"/>
            <a:r>
              <a:rPr lang="en-US" dirty="0"/>
              <a:t> </a:t>
            </a:r>
            <a:endParaRPr lang="en-DE" dirty="0"/>
          </a:p>
        </p:txBody>
      </p:sp>
      <p:sp>
        <p:nvSpPr>
          <p:cNvPr id="35" name="text 1">
            <a:extLst>
              <a:ext uri="{FF2B5EF4-FFF2-40B4-BE49-F238E27FC236}">
                <a16:creationId xmlns:a16="http://schemas.microsoft.com/office/drawing/2014/main" id="{A6334294-CCC0-79F2-C813-421FC0FA754E}"/>
              </a:ext>
            </a:extLst>
          </p:cNvPr>
          <p:cNvSpPr>
            <a:spLocks noGrp="1"/>
          </p:cNvSpPr>
          <p:nvPr>
            <p:ph type="body" sz="quarter" idx="29"/>
          </p:nvPr>
        </p:nvSpPr>
        <p:spPr>
          <a:xfrm>
            <a:off x="4477136" y="1926596"/>
            <a:ext cx="3420000" cy="1980000"/>
          </a:xfrm>
          <a:prstGeom prst="roundRect">
            <a:avLst>
              <a:gd name="adj" fmla="val 3067"/>
            </a:avLst>
          </a:prstGeom>
          <a:solidFill>
            <a:schemeClr val="bg1"/>
          </a:solidFill>
          <a:effectLst>
            <a:outerShdw blurRad="63500" algn="ctr" rotWithShape="0">
              <a:schemeClr val="accent4">
                <a:alpha val="50000"/>
              </a:schemeClr>
            </a:outerShdw>
          </a:effectLst>
        </p:spPr>
        <p:txBody>
          <a:bodyPr vert="horz" lIns="288000" tIns="720000" rIns="108000" bIns="0" rtlCol="0">
            <a:noAutofit/>
          </a:bodyPr>
          <a:lstStyle>
            <a:lvl1pPr>
              <a:defRPr lang="en-US" sz="1200" dirty="0"/>
            </a:lvl1pPr>
            <a:lvl2pPr>
              <a:defRPr lang="en-US" sz="1200" dirty="0"/>
            </a:lvl2pPr>
            <a:lvl3pPr>
              <a:defRPr lang="en-US" sz="1200" dirty="0"/>
            </a:lvl3pPr>
            <a:lvl4pPr>
              <a:defRPr lang="en-US" sz="1200" dirty="0"/>
            </a:lvl4pPr>
            <a:lvl5pPr>
              <a:defRPr lang="en-US" sz="1400" b="0" kern="1200" spc="40" baseline="0" noProof="0" dirty="0">
                <a:gradFill>
                  <a:gsLst>
                    <a:gs pos="0">
                      <a:srgbClr val="FF4B4B"/>
                    </a:gs>
                    <a:gs pos="100000">
                      <a:srgbClr val="FF744F"/>
                    </a:gs>
                  </a:gsLst>
                  <a:lin ang="18900000" scaled="0"/>
                </a:gradFill>
                <a:latin typeface="+mj-lt"/>
                <a:ea typeface="+mn-ea"/>
                <a:cs typeface="+mn-cs"/>
              </a:defRPr>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7" name="subhead 1">
            <a:extLst>
              <a:ext uri="{FF2B5EF4-FFF2-40B4-BE49-F238E27FC236}">
                <a16:creationId xmlns:a16="http://schemas.microsoft.com/office/drawing/2014/main" id="{0811692C-FDE3-D9DF-6FA3-FE3E82FDFC2E}"/>
              </a:ext>
            </a:extLst>
          </p:cNvPr>
          <p:cNvSpPr>
            <a:spLocks noGrp="1"/>
          </p:cNvSpPr>
          <p:nvPr>
            <p:ph type="body" idx="63"/>
          </p:nvPr>
        </p:nvSpPr>
        <p:spPr>
          <a:xfrm>
            <a:off x="5470730" y="2016000"/>
            <a:ext cx="2340000" cy="540000"/>
          </a:xfrm>
        </p:spPr>
        <p:txBody>
          <a:bodyPr anchor="ctr" anchorCtr="0"/>
          <a:lstStyle>
            <a:lvl1pPr marL="0" indent="0">
              <a:lnSpc>
                <a:spcPts val="1600"/>
              </a:lnSpc>
              <a:spcBef>
                <a:spcPts val="0"/>
              </a:spcBef>
              <a:spcAft>
                <a:spcPts val="0"/>
              </a:spcAft>
              <a:buNone/>
              <a:defRPr sz="1400" b="0" cap="none" spc="0" baseline="0">
                <a:gradFill>
                  <a:gsLst>
                    <a:gs pos="0">
                      <a:srgbClr val="FF4B4B"/>
                    </a:gs>
                    <a:gs pos="100000">
                      <a:srgbClr val="FF744F"/>
                    </a:gs>
                  </a:gsLst>
                  <a:lin ang="18900000" scaled="1"/>
                </a:gra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6" name="icon-placeholder 1">
            <a:extLst>
              <a:ext uri="{FF2B5EF4-FFF2-40B4-BE49-F238E27FC236}">
                <a16:creationId xmlns:a16="http://schemas.microsoft.com/office/drawing/2014/main" id="{F1D1C10A-BB11-D409-0AD3-F582888BF7AC}"/>
              </a:ext>
            </a:extLst>
          </p:cNvPr>
          <p:cNvSpPr>
            <a:spLocks noGrp="1"/>
          </p:cNvSpPr>
          <p:nvPr>
            <p:ph sz="quarter" idx="23"/>
          </p:nvPr>
        </p:nvSpPr>
        <p:spPr>
          <a:xfrm>
            <a:off x="4784937" y="2016000"/>
            <a:ext cx="540000" cy="540000"/>
          </a:xfrm>
        </p:spPr>
        <p:txBody>
          <a:bodyPr rIns="108000"/>
          <a:lstStyle>
            <a:lvl1pPr>
              <a:lnSpc>
                <a:spcPts val="1400"/>
              </a:lnSpc>
              <a:defRPr sz="1000">
                <a:solidFill>
                  <a:schemeClr val="tx2"/>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8" name="stripe 1">
            <a:extLst>
              <a:ext uri="{FF2B5EF4-FFF2-40B4-BE49-F238E27FC236}">
                <a16:creationId xmlns:a16="http://schemas.microsoft.com/office/drawing/2014/main" id="{804BCFDC-A99A-3221-8B3E-D2BC171DEEAD}"/>
              </a:ext>
            </a:extLst>
          </p:cNvPr>
          <p:cNvSpPr>
            <a:spLocks noGrp="1"/>
          </p:cNvSpPr>
          <p:nvPr>
            <p:ph type="body" sz="quarter" idx="61" hasCustomPrompt="1"/>
          </p:nvPr>
        </p:nvSpPr>
        <p:spPr>
          <a:xfrm rot="16200000">
            <a:off x="3537451" y="2862595"/>
            <a:ext cx="1980000" cy="108000"/>
          </a:xfrm>
          <a:prstGeom prst="round2SameRect">
            <a:avLst>
              <a:gd name="adj1" fmla="val 35379"/>
              <a:gd name="adj2" fmla="val 0"/>
            </a:avLst>
          </a:prstGeom>
          <a:gradFill>
            <a:gsLst>
              <a:gs pos="0">
                <a:srgbClr val="EF4251"/>
              </a:gs>
              <a:gs pos="100000">
                <a:srgbClr val="F4704D"/>
              </a:gs>
            </a:gsLst>
            <a:lin ang="18900000" scaled="0"/>
          </a:gradFill>
        </p:spPr>
        <p:txBody>
          <a:bodyPr/>
          <a:lstStyle/>
          <a:p>
            <a:pPr lvl="0"/>
            <a:r>
              <a:rPr lang="en-US" dirty="0"/>
              <a:t> </a:t>
            </a:r>
            <a:endParaRPr lang="en-DE" dirty="0"/>
          </a:p>
        </p:txBody>
      </p:sp>
      <p:sp>
        <p:nvSpPr>
          <p:cNvPr id="30" name="title">
            <a:extLst>
              <a:ext uri="{FF2B5EF4-FFF2-40B4-BE49-F238E27FC236}">
                <a16:creationId xmlns:a16="http://schemas.microsoft.com/office/drawing/2014/main" id="{056A1DE5-F8D7-8F63-CBB0-8753E2898121}"/>
              </a:ext>
            </a:extLst>
          </p:cNvPr>
          <p:cNvSpPr>
            <a:spLocks noGrp="1"/>
          </p:cNvSpPr>
          <p:nvPr>
            <p:ph type="title"/>
          </p:nvPr>
        </p:nvSpPr>
        <p:spPr>
          <a:xfrm>
            <a:off x="4477137" y="622301"/>
            <a:ext cx="7164000" cy="648000"/>
          </a:xfrm>
        </p:spPr>
        <p:txBody>
          <a:bodyPr vert="horz"/>
          <a:lstStyle/>
          <a:p>
            <a:r>
              <a:rPr lang="de-DE"/>
              <a:t>Mastertitelformat bearbeiten</a:t>
            </a:r>
            <a:endParaRPr lang="en-US" dirty="0"/>
          </a:p>
        </p:txBody>
      </p:sp>
      <p:sp>
        <p:nvSpPr>
          <p:cNvPr id="9" name="navigation">
            <a:extLst>
              <a:ext uri="{FF2B5EF4-FFF2-40B4-BE49-F238E27FC236}">
                <a16:creationId xmlns:a16="http://schemas.microsoft.com/office/drawing/2014/main" id="{8C95F41C-EA13-C81D-3AB0-CAF2387CDBF3}"/>
              </a:ext>
            </a:extLst>
          </p:cNvPr>
          <p:cNvSpPr>
            <a:spLocks noGrp="1"/>
          </p:cNvSpPr>
          <p:nvPr>
            <p:ph type="body" sz="quarter" idx="14"/>
          </p:nvPr>
        </p:nvSpPr>
        <p:spPr>
          <a:xfrm>
            <a:off x="4477137" y="432000"/>
            <a:ext cx="7163999"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
        <p:nvSpPr>
          <p:cNvPr id="12" name="industry">
            <a:extLst>
              <a:ext uri="{FF2B5EF4-FFF2-40B4-BE49-F238E27FC236}">
                <a16:creationId xmlns:a16="http://schemas.microsoft.com/office/drawing/2014/main" id="{9AAD24EA-AB8B-9098-74BE-FFD5BFA58475}"/>
              </a:ext>
            </a:extLst>
          </p:cNvPr>
          <p:cNvSpPr>
            <a:spLocks noGrp="1"/>
          </p:cNvSpPr>
          <p:nvPr>
            <p:ph type="body" idx="1"/>
          </p:nvPr>
        </p:nvSpPr>
        <p:spPr>
          <a:xfrm>
            <a:off x="550862" y="1507551"/>
            <a:ext cx="2880000" cy="360000"/>
          </a:xfrm>
        </p:spPr>
        <p:txBody>
          <a:bodyPr anchor="t" anchorCtr="0"/>
          <a:lstStyle>
            <a:lvl1pPr marL="0" indent="0">
              <a:lnSpc>
                <a:spcPct val="100000"/>
              </a:lnSpc>
              <a:buNone/>
              <a:defRPr sz="1200" b="0" cap="all" spc="10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4" name="logo placeholder white">
            <a:extLst>
              <a:ext uri="{FF2B5EF4-FFF2-40B4-BE49-F238E27FC236}">
                <a16:creationId xmlns:a16="http://schemas.microsoft.com/office/drawing/2014/main" id="{8BBA3821-ACB9-E9D2-C9FB-931ADAD798C0}"/>
              </a:ext>
            </a:extLst>
          </p:cNvPr>
          <p:cNvSpPr>
            <a:spLocks noGrp="1" noChangeAspect="1"/>
          </p:cNvSpPr>
          <p:nvPr>
            <p:ph type="pic" sz="quarter" idx="66" hasCustomPrompt="1"/>
          </p:nvPr>
        </p:nvSpPr>
        <p:spPr>
          <a:xfrm>
            <a:off x="549237" y="441936"/>
            <a:ext cx="2160000" cy="900000"/>
          </a:xfrm>
          <a:prstGeom prst="roundRect">
            <a:avLst>
              <a:gd name="adj" fmla="val 12587"/>
            </a:avLst>
          </a:prstGeom>
          <a:solidFill>
            <a:schemeClr val="bg1"/>
          </a:solidFill>
        </p:spPr>
        <p:txBody>
          <a:bodyPr/>
          <a:lstStyle/>
          <a:p>
            <a:pPr marL="0" marR="0" lvl="0" indent="0" algn="l" defTabSz="914400" rtl="0" eaLnBrk="1" fontAlgn="auto" latinLnBrk="0" hangingPunct="1">
              <a:lnSpc>
                <a:spcPts val="1800"/>
              </a:lnSpc>
              <a:spcBef>
                <a:spcPts val="300"/>
              </a:spcBef>
              <a:spcAft>
                <a:spcPts val="300"/>
              </a:spcAft>
              <a:buClr>
                <a:schemeClr val="accent2"/>
              </a:buClr>
              <a:buSzPct val="100000"/>
              <a:buFont typeface="Verdana" panose="020B0604030504040204" pitchFamily="34" charset="0"/>
              <a:buNone/>
              <a:tabLst/>
              <a:defRPr/>
            </a:pPr>
            <a:r>
              <a:rPr lang="en-US" dirty="0"/>
              <a:t> </a:t>
            </a:r>
          </a:p>
        </p:txBody>
      </p:sp>
      <p:sp>
        <p:nvSpPr>
          <p:cNvPr id="13" name="customer logo">
            <a:extLst>
              <a:ext uri="{FF2B5EF4-FFF2-40B4-BE49-F238E27FC236}">
                <a16:creationId xmlns:a16="http://schemas.microsoft.com/office/drawing/2014/main" id="{0A13CD6F-ADB1-7D9B-48B3-9AE26D5187AE}"/>
              </a:ext>
            </a:extLst>
          </p:cNvPr>
          <p:cNvSpPr>
            <a:spLocks noGrp="1" noChangeAspect="1"/>
          </p:cNvSpPr>
          <p:nvPr>
            <p:ph type="pic" sz="quarter" idx="46" hasCustomPrompt="1"/>
          </p:nvPr>
        </p:nvSpPr>
        <p:spPr>
          <a:xfrm>
            <a:off x="765237" y="603936"/>
            <a:ext cx="1728000" cy="576000"/>
          </a:xfrm>
          <a:prstGeom prst="roundRect">
            <a:avLst>
              <a:gd name="adj" fmla="val 7414"/>
            </a:avLst>
          </a:prstGeom>
          <a:noFill/>
        </p:spPr>
        <p:txBody>
          <a:bodyPr anchor="ctr" anchorCtr="1">
            <a:noAutofit/>
          </a:bodyPr>
          <a:lstStyle>
            <a:lvl1pPr algn="ctr">
              <a:defRPr/>
            </a:lvl1pPr>
          </a:lstStyle>
          <a:p>
            <a:pPr marL="0" marR="0" lvl="0" indent="0" algn="l" defTabSz="914400" rtl="0" eaLnBrk="1" fontAlgn="auto" latinLnBrk="0" hangingPunct="1">
              <a:lnSpc>
                <a:spcPts val="1800"/>
              </a:lnSpc>
              <a:spcBef>
                <a:spcPts val="300"/>
              </a:spcBef>
              <a:spcAft>
                <a:spcPts val="300"/>
              </a:spcAft>
              <a:buClr>
                <a:schemeClr val="accent2"/>
              </a:buClr>
              <a:buSzPct val="100000"/>
              <a:buFont typeface="Verdana" panose="020B0604030504040204" pitchFamily="34" charset="0"/>
              <a:buNone/>
              <a:tabLst/>
              <a:defRPr/>
            </a:pPr>
            <a:r>
              <a:rPr lang="de-DE" dirty="0"/>
              <a:t> CUSTOMER LOGO</a:t>
            </a:r>
            <a:endParaRPr lang="en-US" dirty="0"/>
          </a:p>
        </p:txBody>
      </p:sp>
    </p:spTree>
    <p:extLst>
      <p:ext uri="{BB962C8B-B14F-4D97-AF65-F5344CB8AC3E}">
        <p14:creationId xmlns:p14="http://schemas.microsoft.com/office/powerpoint/2010/main" val="4221128247"/>
      </p:ext>
    </p:extLst>
  </p:cSld>
  <p:clrMapOvr>
    <a:masterClrMapping/>
  </p:clrMapOvr>
  <p:extLst>
    <p:ext uri="{DCECCB84-F9BA-43D5-87BE-67443E8EF086}">
      <p15:sldGuideLst xmlns:p15="http://schemas.microsoft.com/office/powerpoint/2012/main">
        <p15:guide id="2" orient="horz" pos="2160">
          <p15:clr>
            <a:srgbClr val="FBAE40"/>
          </p15:clr>
        </p15:guide>
        <p15:guide id="3" orient="horz" pos="120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  006 : 6 content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3694717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lide number">
            <a:extLst>
              <a:ext uri="{FF2B5EF4-FFF2-40B4-BE49-F238E27FC236}">
                <a16:creationId xmlns:a16="http://schemas.microsoft.com/office/drawing/2014/main" id="{678EE2D6-D24D-BA37-ABA6-646300685C7A}"/>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14" name="footer">
            <a:extLst>
              <a:ext uri="{FF2B5EF4-FFF2-40B4-BE49-F238E27FC236}">
                <a16:creationId xmlns:a16="http://schemas.microsoft.com/office/drawing/2014/main" id="{DC5969B5-F0D2-CF3A-F4ED-F5344E082ED8}"/>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5" name="date">
            <a:extLst>
              <a:ext uri="{FF2B5EF4-FFF2-40B4-BE49-F238E27FC236}">
                <a16:creationId xmlns:a16="http://schemas.microsoft.com/office/drawing/2014/main" id="{5F2B97CA-2092-323E-F00E-2C8F8CB8F09D}"/>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6" name="content 6">
            <a:extLst>
              <a:ext uri="{FF2B5EF4-FFF2-40B4-BE49-F238E27FC236}">
                <a16:creationId xmlns:a16="http://schemas.microsoft.com/office/drawing/2014/main" id="{89C522B1-6801-8B41-4F5D-6C85B8AEBCC7}"/>
              </a:ext>
            </a:extLst>
          </p:cNvPr>
          <p:cNvSpPr>
            <a:spLocks noGrp="1"/>
          </p:cNvSpPr>
          <p:nvPr>
            <p:ph sz="quarter" idx="25"/>
          </p:nvPr>
        </p:nvSpPr>
        <p:spPr>
          <a:xfrm>
            <a:off x="8218863" y="3815998"/>
            <a:ext cx="3420000" cy="2340000"/>
          </a:xfrm>
          <a:prstGeom prst="rect">
            <a:avLst/>
          </a:prstGeo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vl6pPr>
              <a:defRPr lang="en-US" dirty="0"/>
            </a:lvl6pPr>
            <a:lvl7pPr>
              <a:defRPr lang="en-US" dirty="0"/>
            </a:lvl7pPr>
            <a:lvl8pPr>
              <a:defRPr lang="en-US" dirty="0"/>
            </a:lvl8pPr>
            <a:lvl9pPr>
              <a:defRPr lang="en-US"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0" name="content 5">
            <a:extLst>
              <a:ext uri="{FF2B5EF4-FFF2-40B4-BE49-F238E27FC236}">
                <a16:creationId xmlns:a16="http://schemas.microsoft.com/office/drawing/2014/main" id="{38904F9D-F12D-C1A2-7570-9DC56D6DD698}"/>
              </a:ext>
            </a:extLst>
          </p:cNvPr>
          <p:cNvSpPr>
            <a:spLocks noGrp="1"/>
          </p:cNvSpPr>
          <p:nvPr>
            <p:ph sz="quarter" idx="26"/>
          </p:nvPr>
        </p:nvSpPr>
        <p:spPr>
          <a:xfrm>
            <a:off x="4379432" y="3815998"/>
            <a:ext cx="3420000" cy="2340000"/>
          </a:xfrm>
          <a:prstGeom prst="rect">
            <a:avLst/>
          </a:prstGeo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vl6pPr>
              <a:defRPr lang="en-US" dirty="0"/>
            </a:lvl6pPr>
            <a:lvl7pPr>
              <a:defRPr lang="en-US" dirty="0"/>
            </a:lvl7pPr>
            <a:lvl8pPr>
              <a:defRPr lang="en-US" dirty="0"/>
            </a:lvl8pPr>
            <a:lvl9pPr>
              <a:defRPr lang="nl-NL"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nl-NL" noProof="0" dirty="0"/>
          </a:p>
        </p:txBody>
      </p:sp>
      <p:sp>
        <p:nvSpPr>
          <p:cNvPr id="11" name="content 4">
            <a:extLst>
              <a:ext uri="{FF2B5EF4-FFF2-40B4-BE49-F238E27FC236}">
                <a16:creationId xmlns:a16="http://schemas.microsoft.com/office/drawing/2014/main" id="{16D0781B-9A31-08E8-DACA-4F56FD0EAC1F}"/>
              </a:ext>
            </a:extLst>
          </p:cNvPr>
          <p:cNvSpPr>
            <a:spLocks noGrp="1"/>
          </p:cNvSpPr>
          <p:nvPr>
            <p:ph sz="quarter" idx="27"/>
          </p:nvPr>
        </p:nvSpPr>
        <p:spPr>
          <a:xfrm>
            <a:off x="540000" y="3815998"/>
            <a:ext cx="3420000" cy="2340000"/>
          </a:xfrm>
          <a:prstGeom prst="rect">
            <a:avLst/>
          </a:prstGeo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vl6pPr>
              <a:defRPr lang="en-US" dirty="0"/>
            </a:lvl6pPr>
            <a:lvl7pPr>
              <a:defRPr lang="en-US" dirty="0"/>
            </a:lvl7pPr>
            <a:lvl8pPr>
              <a:defRPr lang="en-US" dirty="0"/>
            </a:lvl8pPr>
            <a:lvl9pPr>
              <a:defRPr lang="en-US"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3">
            <a:extLst>
              <a:ext uri="{FF2B5EF4-FFF2-40B4-BE49-F238E27FC236}">
                <a16:creationId xmlns:a16="http://schemas.microsoft.com/office/drawing/2014/main" id="{0F189F99-D754-4356-5E4B-0F553CC9C353}"/>
              </a:ext>
            </a:extLst>
          </p:cNvPr>
          <p:cNvSpPr>
            <a:spLocks noGrp="1"/>
          </p:cNvSpPr>
          <p:nvPr>
            <p:ph sz="quarter" idx="24"/>
          </p:nvPr>
        </p:nvSpPr>
        <p:spPr>
          <a:xfrm>
            <a:off x="8218863" y="1475998"/>
            <a:ext cx="3420000" cy="2340000"/>
          </a:xfrm>
          <a:prstGeom prst="rect">
            <a:avLst/>
          </a:prstGeo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vl6pPr>
              <a:defRPr lang="en-US" dirty="0"/>
            </a:lvl6pPr>
            <a:lvl7pPr>
              <a:defRPr lang="en-US" dirty="0"/>
            </a:lvl7pPr>
            <a:lvl8pPr>
              <a:defRPr lang="en-US" dirty="0"/>
            </a:lvl8pPr>
            <a:lvl9pPr>
              <a:defRPr lang="en-US"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 name="content 2">
            <a:extLst>
              <a:ext uri="{FF2B5EF4-FFF2-40B4-BE49-F238E27FC236}">
                <a16:creationId xmlns:a16="http://schemas.microsoft.com/office/drawing/2014/main" id="{77A29EE5-2B1C-3EC4-6F36-6ECBC9D69F26}"/>
              </a:ext>
            </a:extLst>
          </p:cNvPr>
          <p:cNvSpPr>
            <a:spLocks noGrp="1"/>
          </p:cNvSpPr>
          <p:nvPr>
            <p:ph sz="quarter" idx="22"/>
          </p:nvPr>
        </p:nvSpPr>
        <p:spPr>
          <a:xfrm>
            <a:off x="4379432" y="1475998"/>
            <a:ext cx="3420000" cy="2340000"/>
          </a:xfrm>
          <a:prstGeom prst="rect">
            <a:avLst/>
          </a:prstGeo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vl6pPr>
              <a:defRPr lang="en-US" dirty="0"/>
            </a:lvl6pPr>
            <a:lvl7pPr>
              <a:defRPr lang="en-US" dirty="0"/>
            </a:lvl7pPr>
            <a:lvl8pPr>
              <a:defRPr lang="en-US" dirty="0"/>
            </a:lvl8pPr>
            <a:lvl9pPr>
              <a:defRPr lang="nl-NL"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nl-NL" noProof="0" dirty="0"/>
          </a:p>
        </p:txBody>
      </p:sp>
      <p:sp>
        <p:nvSpPr>
          <p:cNvPr id="2" name="content 1">
            <a:extLst>
              <a:ext uri="{FF2B5EF4-FFF2-40B4-BE49-F238E27FC236}">
                <a16:creationId xmlns:a16="http://schemas.microsoft.com/office/drawing/2014/main" id="{AAB7126B-7125-3526-12AF-41ED67737125}"/>
              </a:ext>
            </a:extLst>
          </p:cNvPr>
          <p:cNvSpPr>
            <a:spLocks noGrp="1"/>
          </p:cNvSpPr>
          <p:nvPr>
            <p:ph sz="quarter" idx="15"/>
          </p:nvPr>
        </p:nvSpPr>
        <p:spPr>
          <a:xfrm>
            <a:off x="540000" y="1475998"/>
            <a:ext cx="3420000" cy="2340000"/>
          </a:xfrm>
          <a:prstGeom prst="rect">
            <a:avLst/>
          </a:prstGeo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vl6pPr>
              <a:defRPr lang="en-US" dirty="0"/>
            </a:lvl6pPr>
            <a:lvl7pPr>
              <a:defRPr lang="en-US" dirty="0"/>
            </a:lvl7pPr>
            <a:lvl8pPr>
              <a:defRPr lang="en-US" dirty="0"/>
            </a:lvl8pPr>
            <a:lvl9pPr>
              <a:defRPr lang="en-US"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8" name="navigation">
            <a:extLst>
              <a:ext uri="{FF2B5EF4-FFF2-40B4-BE49-F238E27FC236}">
                <a16:creationId xmlns:a16="http://schemas.microsoft.com/office/drawing/2014/main" id="{AFFFFF47-76BE-0C31-FAC0-58FE020C53F2}"/>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845543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  007 : only 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31596151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slide number">
            <a:extLst>
              <a:ext uri="{FF2B5EF4-FFF2-40B4-BE49-F238E27FC236}">
                <a16:creationId xmlns:a16="http://schemas.microsoft.com/office/drawing/2014/main" id="{9C2549D5-7902-05C3-BA6E-F3FCE55E3EFF}"/>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9" name="footer">
            <a:extLst>
              <a:ext uri="{FF2B5EF4-FFF2-40B4-BE49-F238E27FC236}">
                <a16:creationId xmlns:a16="http://schemas.microsoft.com/office/drawing/2014/main" id="{B0528374-4148-93BC-40AD-371D0F4E79CF}"/>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10" name="date">
            <a:extLst>
              <a:ext uri="{FF2B5EF4-FFF2-40B4-BE49-F238E27FC236}">
                <a16:creationId xmlns:a16="http://schemas.microsoft.com/office/drawing/2014/main" id="{B36025A7-E938-A69D-AFCB-12FF43B05F3C}"/>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p:txBody>
          <a:bodyPr vert="horz"/>
          <a:lstStyle/>
          <a:p>
            <a:r>
              <a:rPr lang="de-DE"/>
              <a:t>Mastertitelformat bearbeiten</a:t>
            </a:r>
            <a:endParaRPr lang="en-US" dirty="0"/>
          </a:p>
        </p:txBody>
      </p:sp>
      <p:sp>
        <p:nvSpPr>
          <p:cNvPr id="2" name="navigation">
            <a:extLst>
              <a:ext uri="{FF2B5EF4-FFF2-40B4-BE49-F238E27FC236}">
                <a16:creationId xmlns:a16="http://schemas.microsoft.com/office/drawing/2014/main" id="{598DE614-BE92-7773-D42B-7B7F203DDCE0}"/>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3104194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  008 : empt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40306661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lide number">
            <a:extLst>
              <a:ext uri="{FF2B5EF4-FFF2-40B4-BE49-F238E27FC236}">
                <a16:creationId xmlns:a16="http://schemas.microsoft.com/office/drawing/2014/main" id="{A17B63CE-D09A-A5B2-92DE-97357DEAC288}"/>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8" name="footer">
            <a:extLst>
              <a:ext uri="{FF2B5EF4-FFF2-40B4-BE49-F238E27FC236}">
                <a16:creationId xmlns:a16="http://schemas.microsoft.com/office/drawing/2014/main" id="{264ABE22-2F6A-7F37-B086-AE7A106AEB41}"/>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9" name="date">
            <a:extLst>
              <a:ext uri="{FF2B5EF4-FFF2-40B4-BE49-F238E27FC236}">
                <a16:creationId xmlns:a16="http://schemas.microsoft.com/office/drawing/2014/main" id="{7E501AC6-15A5-DC2E-289E-6EB6F31C9B52}"/>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Tree>
    <p:extLst>
      <p:ext uri="{BB962C8B-B14F-4D97-AF65-F5344CB8AC3E}">
        <p14:creationId xmlns:p14="http://schemas.microsoft.com/office/powerpoint/2010/main" val="307801809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oleObject" Target="../embeddings/oleObject1.bin"/><Relationship Id="rId7" Type="http://schemas.openxmlformats.org/officeDocument/2006/relationships/slideLayout" Target="../slideLayouts/slideLayout7.xml"/><Relationship Id="rId71" Type="http://schemas.openxmlformats.org/officeDocument/2006/relationships/image" Target="../media/image3.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image" Target="../media/image1.emf"/><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ags" Target="../tags/tag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DC0AA4E-CFE3-7583-F6BA-1466B1EEB282}"/>
              </a:ext>
            </a:extLst>
          </p:cNvPr>
          <p:cNvGraphicFramePr>
            <a:graphicFrameLocks noChangeAspect="1"/>
          </p:cNvGraphicFramePr>
          <p:nvPr>
            <p:custDataLst>
              <p:tags r:id="rId67"/>
            </p:custDataLst>
            <p:extLst>
              <p:ext uri="{D42A27DB-BD31-4B8C-83A1-F6EECF244321}">
                <p14:modId xmlns:p14="http://schemas.microsoft.com/office/powerpoint/2010/main" val="4081159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8" imgW="360" imgH="360" progId="TCLayout.ActiveDocument.1">
                  <p:embed/>
                </p:oleObj>
              </mc:Choice>
              <mc:Fallback>
                <p:oleObj name="think-cell Slide" r:id="rId68" imgW="360" imgH="360" progId="TCLayout.ActiveDocument.1">
                  <p:embed/>
                  <p:pic>
                    <p:nvPicPr>
                      <p:cNvPr id="8" name="Object 7" hidden="1">
                        <a:extLst>
                          <a:ext uri="{FF2B5EF4-FFF2-40B4-BE49-F238E27FC236}">
                            <a16:creationId xmlns:a16="http://schemas.microsoft.com/office/drawing/2014/main" id="{1DC0AA4E-CFE3-7583-F6BA-1466B1EEB282}"/>
                          </a:ext>
                        </a:extLst>
                      </p:cNvPr>
                      <p:cNvPicPr/>
                      <p:nvPr/>
                    </p:nvPicPr>
                    <p:blipFill>
                      <a:blip r:embed="rId69"/>
                      <a:stretch>
                        <a:fillRect/>
                      </a:stretch>
                    </p:blipFill>
                    <p:spPr>
                      <a:xfrm>
                        <a:off x="1588" y="1588"/>
                        <a:ext cx="1588" cy="1588"/>
                      </a:xfrm>
                      <a:prstGeom prst="rect">
                        <a:avLst/>
                      </a:prstGeom>
                    </p:spPr>
                  </p:pic>
                </p:oleObj>
              </mc:Fallback>
            </mc:AlternateContent>
          </a:graphicData>
        </a:graphic>
      </p:graphicFrame>
      <p:sp>
        <p:nvSpPr>
          <p:cNvPr id="10" name="slide number">
            <a:extLst>
              <a:ext uri="{FF2B5EF4-FFF2-40B4-BE49-F238E27FC236}">
                <a16:creationId xmlns:a16="http://schemas.microsoft.com/office/drawing/2014/main" id="{1A73C806-0471-0C57-7626-9F1DB61EE031}"/>
              </a:ext>
            </a:extLst>
          </p:cNvPr>
          <p:cNvSpPr>
            <a:spLocks noGrp="1"/>
          </p:cNvSpPr>
          <p:nvPr>
            <p:ph type="sldNum" sz="quarter" idx="4"/>
          </p:nvPr>
        </p:nvSpPr>
        <p:spPr>
          <a:xfrm>
            <a:off x="11353138" y="6385775"/>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dirty="0"/>
          </a:p>
        </p:txBody>
      </p:sp>
      <p:sp>
        <p:nvSpPr>
          <p:cNvPr id="5" name="footer">
            <a:extLst>
              <a:ext uri="{FF2B5EF4-FFF2-40B4-BE49-F238E27FC236}">
                <a16:creationId xmlns:a16="http://schemas.microsoft.com/office/drawing/2014/main" id="{293B2B64-2362-45C8-9E78-5ECAAAF3478D}"/>
              </a:ext>
            </a:extLst>
          </p:cNvPr>
          <p:cNvSpPr>
            <a:spLocks noGrp="1"/>
          </p:cNvSpPr>
          <p:nvPr>
            <p:ph type="ftr" sz="quarter" idx="3"/>
          </p:nvPr>
        </p:nvSpPr>
        <p:spPr>
          <a:xfrm>
            <a:off x="7270749" y="6385775"/>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dirty="0"/>
              <a:t>valantic layout samples Route B</a:t>
            </a:r>
            <a:endParaRPr lang="nl-NL" dirty="0"/>
          </a:p>
        </p:txBody>
      </p:sp>
      <p:sp>
        <p:nvSpPr>
          <p:cNvPr id="4" name="date">
            <a:extLst>
              <a:ext uri="{FF2B5EF4-FFF2-40B4-BE49-F238E27FC236}">
                <a16:creationId xmlns:a16="http://schemas.microsoft.com/office/drawing/2014/main" id="{2CC0954C-56F0-4481-AEFC-476FD5516A05}"/>
              </a:ext>
            </a:extLst>
          </p:cNvPr>
          <p:cNvSpPr>
            <a:spLocks noGrp="1"/>
          </p:cNvSpPr>
          <p:nvPr>
            <p:ph type="dt" sz="half" idx="2"/>
          </p:nvPr>
        </p:nvSpPr>
        <p:spPr>
          <a:xfrm>
            <a:off x="5040000" y="6385775"/>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dirty="0"/>
              <a:t>23-09-13</a:t>
            </a:r>
            <a:endParaRPr lang="nl-NL" dirty="0"/>
          </a:p>
        </p:txBody>
      </p:sp>
      <p:sp>
        <p:nvSpPr>
          <p:cNvPr id="3" name="content">
            <a:extLst>
              <a:ext uri="{FF2B5EF4-FFF2-40B4-BE49-F238E27FC236}">
                <a16:creationId xmlns:a16="http://schemas.microsoft.com/office/drawing/2014/main" id="{061B9A90-182E-49A3-8BF5-04F32288137B}"/>
              </a:ext>
            </a:extLst>
          </p:cNvPr>
          <p:cNvSpPr>
            <a:spLocks noGrp="1"/>
          </p:cNvSpPr>
          <p:nvPr>
            <p:ph type="body" idx="1"/>
          </p:nvPr>
        </p:nvSpPr>
        <p:spPr>
          <a:xfrm>
            <a:off x="540000" y="1476000"/>
            <a:ext cx="11088000" cy="468000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 </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2" name="title">
            <a:extLst>
              <a:ext uri="{FF2B5EF4-FFF2-40B4-BE49-F238E27FC236}">
                <a16:creationId xmlns:a16="http://schemas.microsoft.com/office/drawing/2014/main" id="{219B37A3-82F2-45D5-868F-F00F93F6E7B3}"/>
              </a:ext>
            </a:extLst>
          </p:cNvPr>
          <p:cNvSpPr>
            <a:spLocks noGrp="1"/>
          </p:cNvSpPr>
          <p:nvPr>
            <p:ph type="title"/>
          </p:nvPr>
        </p:nvSpPr>
        <p:spPr>
          <a:xfrm>
            <a:off x="540000" y="622301"/>
            <a:ext cx="11088000" cy="648000"/>
          </a:xfrm>
          <a:prstGeom prst="rect">
            <a:avLst/>
          </a:prstGeom>
        </p:spPr>
        <p:txBody>
          <a:bodyPr vert="horz" lIns="0" tIns="0" rIns="0" bIns="0" rtlCol="0" anchor="t">
            <a:noAutofit/>
          </a:bodyPr>
          <a:lstStyle/>
          <a:p>
            <a:endParaRPr lang="nl-NL" noProof="0" dirty="0"/>
          </a:p>
        </p:txBody>
      </p:sp>
      <p:pic>
        <p:nvPicPr>
          <p:cNvPr id="6" name="valantic logo">
            <a:extLst>
              <a:ext uri="{FF2B5EF4-FFF2-40B4-BE49-F238E27FC236}">
                <a16:creationId xmlns:a16="http://schemas.microsoft.com/office/drawing/2014/main" id="{DF3AD36A-3B2E-689C-EDF4-3DB24CF96DB1}"/>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415887" y="6218848"/>
            <a:ext cx="1169231" cy="450666"/>
          </a:xfrm>
          <a:prstGeom prst="rect">
            <a:avLst/>
          </a:prstGeom>
        </p:spPr>
      </p:pic>
    </p:spTree>
    <p:extLst>
      <p:ext uri="{BB962C8B-B14F-4D97-AF65-F5344CB8AC3E}">
        <p14:creationId xmlns:p14="http://schemas.microsoft.com/office/powerpoint/2010/main" val="800684994"/>
      </p:ext>
    </p:extLst>
  </p:cSld>
  <p:clrMap bg1="lt1" tx1="dk1" bg2="lt2" tx2="dk2" accent1="accent1" accent2="accent2" accent3="accent3" accent4="accent4" accent5="accent5" accent6="accent6" hlink="hlink" folHlink="folHlink"/>
  <p:sldLayoutIdLst>
    <p:sldLayoutId id="2147484901" r:id="rId1"/>
    <p:sldLayoutId id="2147484902" r:id="rId2"/>
    <p:sldLayoutId id="2147484903" r:id="rId3"/>
    <p:sldLayoutId id="2147484904" r:id="rId4"/>
    <p:sldLayoutId id="2147484905" r:id="rId5"/>
    <p:sldLayoutId id="2147484906" r:id="rId6"/>
    <p:sldLayoutId id="2147484907" r:id="rId7"/>
    <p:sldLayoutId id="2147484908" r:id="rId8"/>
    <p:sldLayoutId id="2147484909" r:id="rId9"/>
    <p:sldLayoutId id="2147484910" r:id="rId10"/>
    <p:sldLayoutId id="2147484911" r:id="rId11"/>
    <p:sldLayoutId id="2147484912" r:id="rId12"/>
    <p:sldLayoutId id="2147484913" r:id="rId13"/>
    <p:sldLayoutId id="2147484914" r:id="rId14"/>
    <p:sldLayoutId id="2147484915" r:id="rId15"/>
    <p:sldLayoutId id="2147484916" r:id="rId16"/>
    <p:sldLayoutId id="2147484917" r:id="rId17"/>
    <p:sldLayoutId id="2147484918" r:id="rId18"/>
    <p:sldLayoutId id="2147484919" r:id="rId19"/>
    <p:sldLayoutId id="2147484920" r:id="rId20"/>
    <p:sldLayoutId id="2147484921" r:id="rId21"/>
    <p:sldLayoutId id="2147484922" r:id="rId22"/>
    <p:sldLayoutId id="2147484923" r:id="rId23"/>
    <p:sldLayoutId id="2147484924" r:id="rId24"/>
    <p:sldLayoutId id="2147484925" r:id="rId25"/>
    <p:sldLayoutId id="2147484926" r:id="rId26"/>
    <p:sldLayoutId id="2147484927" r:id="rId27"/>
    <p:sldLayoutId id="2147484928" r:id="rId28"/>
    <p:sldLayoutId id="2147484929" r:id="rId29"/>
    <p:sldLayoutId id="2147484930" r:id="rId30"/>
    <p:sldLayoutId id="2147484931" r:id="rId31"/>
    <p:sldLayoutId id="2147484932" r:id="rId32"/>
    <p:sldLayoutId id="2147484933" r:id="rId33"/>
    <p:sldLayoutId id="2147484934" r:id="rId34"/>
    <p:sldLayoutId id="2147484935" r:id="rId35"/>
    <p:sldLayoutId id="2147484936" r:id="rId36"/>
    <p:sldLayoutId id="2147484937" r:id="rId37"/>
    <p:sldLayoutId id="2147484938" r:id="rId38"/>
    <p:sldLayoutId id="2147484939" r:id="rId39"/>
    <p:sldLayoutId id="2147484940" r:id="rId40"/>
    <p:sldLayoutId id="2147484941" r:id="rId41"/>
    <p:sldLayoutId id="2147484942" r:id="rId42"/>
    <p:sldLayoutId id="2147484943" r:id="rId43"/>
    <p:sldLayoutId id="2147484944" r:id="rId44"/>
    <p:sldLayoutId id="2147484945" r:id="rId45"/>
    <p:sldLayoutId id="2147484946" r:id="rId46"/>
    <p:sldLayoutId id="2147484947" r:id="rId47"/>
    <p:sldLayoutId id="2147484948" r:id="rId48"/>
    <p:sldLayoutId id="2147484949" r:id="rId49"/>
    <p:sldLayoutId id="2147484950" r:id="rId50"/>
    <p:sldLayoutId id="2147484951" r:id="rId51"/>
    <p:sldLayoutId id="2147484952" r:id="rId52"/>
    <p:sldLayoutId id="2147484953" r:id="rId53"/>
    <p:sldLayoutId id="2147484954" r:id="rId54"/>
    <p:sldLayoutId id="2147484955" r:id="rId55"/>
    <p:sldLayoutId id="2147484956" r:id="rId56"/>
    <p:sldLayoutId id="2147484957" r:id="rId57"/>
    <p:sldLayoutId id="2147484958" r:id="rId58"/>
    <p:sldLayoutId id="2147484959" r:id="rId59"/>
    <p:sldLayoutId id="2147484960" r:id="rId60"/>
    <p:sldLayoutId id="2147484961" r:id="rId61"/>
    <p:sldLayoutId id="2147484962" r:id="rId62"/>
    <p:sldLayoutId id="2147484963" r:id="rId63"/>
    <p:sldLayoutId id="2147484964" r:id="rId64"/>
    <p:sldLayoutId id="2147484965" r:id="rId65"/>
  </p:sldLayoutIdLst>
  <p:hf hdr="0"/>
  <p:txStyles>
    <p:titleStyle>
      <a:lvl1pPr algn="l" defTabSz="914400" rtl="0" eaLnBrk="1" latinLnBrk="0" hangingPunct="1">
        <a:lnSpc>
          <a:spcPts val="2800"/>
        </a:lnSpc>
        <a:spcBef>
          <a:spcPct val="0"/>
        </a:spcBef>
        <a:buNone/>
        <a:tabLst>
          <a:tab pos="10760075" algn="r"/>
        </a:tabLst>
        <a:defRPr sz="2400" b="0" kern="1200" spc="0" baseline="0">
          <a:solidFill>
            <a:schemeClr val="tx1"/>
          </a:solidFill>
          <a:latin typeface="+mj-lt"/>
          <a:ea typeface="Segoe UI Black" panose="020B0A02040204020203" pitchFamily="34" charset="0"/>
          <a:cs typeface="Segoe UI Light" panose="020B0502040204020203" pitchFamily="34" charset="0"/>
        </a:defRPr>
      </a:lvl1pPr>
    </p:titleStyle>
    <p:bodyStyle>
      <a:lvl1pPr marL="0" indent="0" algn="l" defTabSz="914400" rtl="0" eaLnBrk="1" latinLnBrk="0" hangingPunct="1">
        <a:lnSpc>
          <a:spcPts val="1800"/>
        </a:lnSpc>
        <a:spcBef>
          <a:spcPts val="300"/>
        </a:spcBef>
        <a:spcAft>
          <a:spcPts val="300"/>
        </a:spcAft>
        <a:buClr>
          <a:schemeClr val="accent2"/>
        </a:buClr>
        <a:buSzPct val="100000"/>
        <a:buFont typeface="Verdana" panose="020B0604030504040204" pitchFamily="34" charset="0"/>
        <a:buNone/>
        <a:tabLst>
          <a:tab pos="182563" algn="l"/>
        </a:tabLst>
        <a:defRPr lang="en-US" sz="1400" b="0" kern="1200" baseline="0" noProof="0" dirty="0">
          <a:solidFill>
            <a:schemeClr val="tx2"/>
          </a:solidFill>
          <a:latin typeface="+mn-lt"/>
          <a:ea typeface="+mn-ea"/>
          <a:cs typeface="+mn-cs"/>
        </a:defRPr>
      </a:lvl1pPr>
      <a:lvl2pPr marL="216000" indent="-216000" algn="l" defTabSz="914400" rtl="0" eaLnBrk="1" latinLnBrk="0" hangingPunct="1">
        <a:lnSpc>
          <a:spcPts val="1800"/>
        </a:lnSpc>
        <a:spcBef>
          <a:spcPts val="300"/>
        </a:spcBef>
        <a:spcAft>
          <a:spcPts val="300"/>
        </a:spcAft>
        <a:buClr>
          <a:srgbClr val="FF4B4B"/>
        </a:buClr>
        <a:buSzPct val="120000"/>
        <a:buFont typeface="Segoe UI" panose="020B0502040204020203" pitchFamily="34" charset="0"/>
        <a:buChar char="•"/>
        <a:tabLst>
          <a:tab pos="182563" algn="l"/>
        </a:tabLst>
        <a:defRPr lang="en-US" sz="1400" kern="1200" dirty="0">
          <a:solidFill>
            <a:schemeClr val="tx2"/>
          </a:solidFill>
          <a:latin typeface="+mn-lt"/>
          <a:ea typeface="+mn-ea"/>
          <a:cs typeface="+mn-cs"/>
        </a:defRPr>
      </a:lvl2pPr>
      <a:lvl3pPr marL="432000" indent="-216000" algn="l" defTabSz="914400" rtl="0" eaLnBrk="1" latinLnBrk="0" hangingPunct="1">
        <a:lnSpc>
          <a:spcPts val="1800"/>
        </a:lnSpc>
        <a:spcBef>
          <a:spcPts val="300"/>
        </a:spcBef>
        <a:spcAft>
          <a:spcPts val="300"/>
        </a:spcAft>
        <a:buClr>
          <a:srgbClr val="FF4B4B"/>
        </a:buClr>
        <a:buSzPct val="120000"/>
        <a:buFont typeface="Segoe UI" panose="020B0502040204020203" pitchFamily="34" charset="0"/>
        <a:buChar char="‒"/>
        <a:tabLst>
          <a:tab pos="182563" algn="l"/>
        </a:tabLst>
        <a:defRPr lang="en-US" sz="1400" b="0" kern="1200" baseline="0" noProof="0" dirty="0" smtClean="0">
          <a:solidFill>
            <a:schemeClr val="tx2"/>
          </a:solidFill>
          <a:latin typeface="+mn-lt"/>
          <a:ea typeface="+mn-ea"/>
          <a:cs typeface="+mn-cs"/>
        </a:defRPr>
      </a:lvl3pPr>
      <a:lvl4pPr marL="648000" indent="-216000" algn="l" defTabSz="914400" rtl="0" eaLnBrk="1" latinLnBrk="0" hangingPunct="1">
        <a:lnSpc>
          <a:spcPts val="1800"/>
        </a:lnSpc>
        <a:spcBef>
          <a:spcPts val="300"/>
        </a:spcBef>
        <a:spcAft>
          <a:spcPts val="300"/>
        </a:spcAft>
        <a:buClr>
          <a:srgbClr val="FF4B4B"/>
        </a:buClr>
        <a:buSzPct val="120000"/>
        <a:buFont typeface="Segoe UI" panose="020B0502040204020203" pitchFamily="34" charset="0"/>
        <a:buChar char="−"/>
        <a:tabLst>
          <a:tab pos="182563" algn="l"/>
        </a:tabLst>
        <a:defRPr lang="en-US" sz="1400" b="0" kern="1200" cap="none" spc="10" baseline="0" noProof="0" dirty="0" smtClean="0">
          <a:solidFill>
            <a:schemeClr val="tx1"/>
          </a:solidFill>
          <a:latin typeface="+mn-lt"/>
          <a:ea typeface="+mn-ea"/>
          <a:cs typeface="Segoe UI Light" panose="020B0502040204020203" pitchFamily="34" charset="0"/>
        </a:defRPr>
      </a:lvl4pPr>
      <a:lvl5pPr marL="0" indent="0" algn="l" defTabSz="914400" rtl="0" eaLnBrk="1" latinLnBrk="0" hangingPunct="1">
        <a:lnSpc>
          <a:spcPts val="1800"/>
        </a:lnSpc>
        <a:spcBef>
          <a:spcPts val="600"/>
        </a:spcBef>
        <a:spcAft>
          <a:spcPts val="300"/>
        </a:spcAft>
        <a:buFont typeface="Arial" panose="020B0604020202020204" pitchFamily="34" charset="0"/>
        <a:buNone/>
        <a:tabLst>
          <a:tab pos="182563" algn="l"/>
        </a:tabLst>
        <a:defRPr lang="nl-NL" sz="1400" b="0" kern="1200" spc="40" baseline="0" noProof="0" dirty="0">
          <a:gradFill>
            <a:gsLst>
              <a:gs pos="0">
                <a:srgbClr val="FF4B4B"/>
              </a:gs>
              <a:gs pos="100000">
                <a:srgbClr val="FF744F"/>
              </a:gs>
            </a:gsLst>
            <a:lin ang="18900000" scaled="0"/>
          </a:gradFill>
          <a:latin typeface="+mj-lt"/>
          <a:ea typeface="+mn-ea"/>
          <a:cs typeface="+mn-cs"/>
        </a:defRPr>
      </a:lvl5pPr>
      <a:lvl6pPr marL="216000" indent="-216000" algn="l" defTabSz="914400" rtl="0" eaLnBrk="1" latinLnBrk="0" hangingPunct="1">
        <a:lnSpc>
          <a:spcPts val="1800"/>
        </a:lnSpc>
        <a:spcBef>
          <a:spcPts val="300"/>
        </a:spcBef>
        <a:spcAft>
          <a:spcPts val="300"/>
        </a:spcAft>
        <a:buClr>
          <a:schemeClr val="accent1"/>
        </a:buClr>
        <a:buFont typeface="+mj-lt"/>
        <a:buAutoNum type="arabicPeriod"/>
        <a:tabLst>
          <a:tab pos="182563" algn="l"/>
        </a:tabLst>
        <a:defRPr lang="en-US" sz="1400" b="0" kern="1200" cap="none" spc="40" baseline="0" noProof="0" dirty="0">
          <a:solidFill>
            <a:schemeClr val="tx1"/>
          </a:solidFill>
          <a:latin typeface="+mn-lt"/>
          <a:ea typeface="Segoe UI Black" panose="020B0A02040204020203" pitchFamily="34" charset="0"/>
          <a:cs typeface="Segoe UI Light" panose="020B0502040204020203" pitchFamily="34" charset="0"/>
        </a:defRPr>
      </a:lvl6pPr>
      <a:lvl7pPr marL="432000" indent="-216000" algn="l" defTabSz="914400" rtl="0" eaLnBrk="1" latinLnBrk="0" hangingPunct="1">
        <a:lnSpc>
          <a:spcPts val="1800"/>
        </a:lnSpc>
        <a:spcBef>
          <a:spcPts val="300"/>
        </a:spcBef>
        <a:spcAft>
          <a:spcPts val="300"/>
        </a:spcAft>
        <a:buClr>
          <a:schemeClr val="accent1"/>
        </a:buClr>
        <a:buFont typeface="+mj-lt"/>
        <a:buAutoNum type="alphaLcPeriod"/>
        <a:tabLst>
          <a:tab pos="182563" algn="l"/>
        </a:tabLst>
        <a:defRPr lang="nl-NL" sz="1400" kern="1200" noProof="0" dirty="0">
          <a:solidFill>
            <a:schemeClr val="tx2"/>
          </a:solidFill>
          <a:latin typeface="+mn-lt"/>
          <a:ea typeface="+mn-ea"/>
          <a:cs typeface="+mn-cs"/>
        </a:defRPr>
      </a:lvl7pPr>
      <a:lvl8pPr marL="216000" indent="-216000" algn="l" defTabSz="914400" rtl="0" eaLnBrk="1" latinLnBrk="0" hangingPunct="1">
        <a:lnSpc>
          <a:spcPts val="1800"/>
        </a:lnSpc>
        <a:spcBef>
          <a:spcPts val="300"/>
        </a:spcBef>
        <a:spcAft>
          <a:spcPts val="300"/>
        </a:spcAft>
        <a:buClr>
          <a:schemeClr val="tx2"/>
        </a:buClr>
        <a:buFont typeface="Wingdings 3" panose="05040102010807070707" pitchFamily="18" charset="2"/>
        <a:buChar char="g"/>
        <a:tabLst>
          <a:tab pos="182563" algn="l"/>
        </a:tabLst>
        <a:defRPr lang="nl-NL" sz="1400" kern="1200" noProof="0" dirty="0" smtClean="0">
          <a:solidFill>
            <a:schemeClr val="tx2"/>
          </a:solidFill>
          <a:latin typeface="+mn-lt"/>
          <a:ea typeface="+mn-ea"/>
          <a:cs typeface="+mn-cs"/>
        </a:defRPr>
      </a:lvl8pPr>
      <a:lvl9pPr marL="0" indent="0" algn="l" defTabSz="914400" rtl="0" eaLnBrk="1" latinLnBrk="0" hangingPunct="1">
        <a:lnSpc>
          <a:spcPts val="1800"/>
        </a:lnSpc>
        <a:spcBef>
          <a:spcPts val="600"/>
        </a:spcBef>
        <a:spcAft>
          <a:spcPts val="300"/>
        </a:spcAft>
        <a:buClr>
          <a:schemeClr val="accent4"/>
        </a:buClr>
        <a:buFontTx/>
        <a:buNone/>
        <a:tabLst>
          <a:tab pos="182563" algn="l"/>
        </a:tabLst>
        <a:defRPr lang="nl-NL" sz="1400" i="0" kern="1200" cap="all" spc="100" baseline="0" noProof="0" dirty="0" smtClean="0">
          <a:solidFill>
            <a:schemeClr val="tx2"/>
          </a:solidFill>
          <a:latin typeface="+mj-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47">
          <p15:clr>
            <a:srgbClr val="F26B43"/>
          </p15:clr>
        </p15:guide>
        <p15:guide id="33" orient="horz" pos="391">
          <p15:clr>
            <a:srgbClr val="5ACBF0"/>
          </p15:clr>
        </p15:guide>
        <p15:guide id="35" orient="horz" pos="935">
          <p15:clr>
            <a:srgbClr val="F26B43"/>
          </p15:clr>
        </p15:guide>
        <p15:guide id="36" pos="7333">
          <p15:clr>
            <a:srgbClr val="F26B43"/>
          </p15:clr>
        </p15:guide>
        <p15:guide id="37" orient="horz" pos="3884">
          <p15:clr>
            <a:srgbClr val="F26B43"/>
          </p15:clr>
        </p15:guide>
        <p15:guide id="38" orient="horz" pos="2954">
          <p15:clr>
            <a:srgbClr val="F26B43"/>
          </p15:clr>
        </p15:guide>
        <p15:guide id="39" orient="horz" pos="125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1.jpeg"/><Relationship Id="rId7" Type="http://schemas.openxmlformats.org/officeDocument/2006/relationships/image" Target="../media/image10.sv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0.svg"/><Relationship Id="rId10"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12.svg"/></Relationships>
</file>

<file path=ppt/slides/_rels/slide10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7.jpg"/><Relationship Id="rId7" Type="http://schemas.openxmlformats.org/officeDocument/2006/relationships/image" Target="../media/image14.svg"/><Relationship Id="rId12" Type="http://schemas.openxmlformats.org/officeDocument/2006/relationships/image" Target="../media/image158.png"/><Relationship Id="rId2" Type="http://schemas.openxmlformats.org/officeDocument/2006/relationships/notesSlide" Target="../notesSlides/notesSlide90.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3.sv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2.svg"/></Relationships>
</file>

<file path=ppt/slides/_rels/slide10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61.jpeg"/><Relationship Id="rId7" Type="http://schemas.openxmlformats.org/officeDocument/2006/relationships/image" Target="../media/image14.svg"/><Relationship Id="rId12" Type="http://schemas.openxmlformats.org/officeDocument/2006/relationships/image" Target="../media/image160.png"/><Relationship Id="rId2" Type="http://schemas.openxmlformats.org/officeDocument/2006/relationships/notesSlide" Target="../notesSlides/notesSlide91.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10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92.xml"/><Relationship Id="rId1" Type="http://schemas.openxmlformats.org/officeDocument/2006/relationships/slideLayout" Target="../slideLayouts/slideLayout24.xml"/><Relationship Id="rId4" Type="http://schemas.openxmlformats.org/officeDocument/2006/relationships/image" Target="../media/image163.png"/></Relationships>
</file>

<file path=ppt/slides/_rels/slide10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64.jpeg"/><Relationship Id="rId7" Type="http://schemas.openxmlformats.org/officeDocument/2006/relationships/image" Target="../media/image14.svg"/><Relationship Id="rId12" Type="http://schemas.openxmlformats.org/officeDocument/2006/relationships/image" Target="../media/image163.png"/><Relationship Id="rId2" Type="http://schemas.openxmlformats.org/officeDocument/2006/relationships/notesSlide" Target="../notesSlides/notesSlide93.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10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jpg"/><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9.png"/><Relationship Id="rId7" Type="http://schemas.openxmlformats.org/officeDocument/2006/relationships/image" Target="../media/image11.png"/><Relationship Id="rId2" Type="http://schemas.openxmlformats.org/officeDocument/2006/relationships/image" Target="../media/image165.jpg"/><Relationship Id="rId1" Type="http://schemas.openxmlformats.org/officeDocument/2006/relationships/slideLayout" Target="../slideLayouts/slideLayout23.xml"/><Relationship Id="rId6" Type="http://schemas.openxmlformats.org/officeDocument/2006/relationships/image" Target="../media/image14.svg"/><Relationship Id="rId11" Type="http://schemas.openxmlformats.org/officeDocument/2006/relationships/image" Target="../media/image166.png"/><Relationship Id="rId5" Type="http://schemas.openxmlformats.org/officeDocument/2006/relationships/image" Target="../media/image13.png"/><Relationship Id="rId10" Type="http://schemas.openxmlformats.org/officeDocument/2006/relationships/image" Target="../media/image10.svg"/><Relationship Id="rId4" Type="http://schemas.openxmlformats.org/officeDocument/2006/relationships/image" Target="../media/image20.svg"/><Relationship Id="rId9" Type="http://schemas.openxmlformats.org/officeDocument/2006/relationships/image" Target="../media/image9.png"/></Relationships>
</file>

<file path=ppt/slides/_rels/slide10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g"/><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67.jpg"/><Relationship Id="rId7" Type="http://schemas.openxmlformats.org/officeDocument/2006/relationships/image" Target="../media/image14.svg"/><Relationship Id="rId12" Type="http://schemas.openxmlformats.org/officeDocument/2006/relationships/image" Target="../media/image168.png"/><Relationship Id="rId2" Type="http://schemas.openxmlformats.org/officeDocument/2006/relationships/notesSlide" Target="../notesSlides/notesSlide94.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2.svg"/></Relationships>
</file>

<file path=ppt/slides/_rels/slide10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24.svg"/><Relationship Id="rId4" Type="http://schemas.openxmlformats.org/officeDocument/2006/relationships/image" Target="../media/image23.png"/></Relationships>
</file>

<file path=ppt/slides/_rels/slide1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1.jpeg"/><Relationship Id="rId7" Type="http://schemas.openxmlformats.org/officeDocument/2006/relationships/image" Target="../media/image14.svg"/><Relationship Id="rId12" Type="http://schemas.openxmlformats.org/officeDocument/2006/relationships/image" Target="../media/image170.png"/><Relationship Id="rId2" Type="http://schemas.openxmlformats.org/officeDocument/2006/relationships/notesSlide" Target="../notesSlides/notesSlide95.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11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jpeg"/><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4.jpeg"/><Relationship Id="rId7" Type="http://schemas.openxmlformats.org/officeDocument/2006/relationships/image" Target="../media/image14.svg"/><Relationship Id="rId12" Type="http://schemas.openxmlformats.org/officeDocument/2006/relationships/image" Target="../media/image173.png"/><Relationship Id="rId2" Type="http://schemas.openxmlformats.org/officeDocument/2006/relationships/notesSlide" Target="../notesSlides/notesSlide96.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113.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97.xml"/><Relationship Id="rId1" Type="http://schemas.openxmlformats.org/officeDocument/2006/relationships/slideLayout" Target="../slideLayouts/slideLayout24.xml"/><Relationship Id="rId4" Type="http://schemas.openxmlformats.org/officeDocument/2006/relationships/image" Target="../media/image176.png"/></Relationships>
</file>

<file path=ppt/slides/_rels/slide1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7.jpeg"/><Relationship Id="rId7" Type="http://schemas.openxmlformats.org/officeDocument/2006/relationships/image" Target="../media/image14.svg"/><Relationship Id="rId12" Type="http://schemas.openxmlformats.org/officeDocument/2006/relationships/image" Target="../media/image176.png"/><Relationship Id="rId2" Type="http://schemas.openxmlformats.org/officeDocument/2006/relationships/notesSlide" Target="../notesSlides/notesSlide98.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115.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99.xml"/><Relationship Id="rId1" Type="http://schemas.openxmlformats.org/officeDocument/2006/relationships/slideLayout" Target="../slideLayouts/slideLayout24.xml"/><Relationship Id="rId4" Type="http://schemas.openxmlformats.org/officeDocument/2006/relationships/image" Target="../media/image179.png"/></Relationships>
</file>

<file path=ppt/slides/_rels/slide1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80.jpeg"/><Relationship Id="rId7" Type="http://schemas.openxmlformats.org/officeDocument/2006/relationships/image" Target="../media/image14.svg"/><Relationship Id="rId12" Type="http://schemas.openxmlformats.org/officeDocument/2006/relationships/image" Target="../media/image179.png"/><Relationship Id="rId2" Type="http://schemas.openxmlformats.org/officeDocument/2006/relationships/notesSlide" Target="../notesSlides/notesSlide100.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11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01.xml"/><Relationship Id="rId1" Type="http://schemas.openxmlformats.org/officeDocument/2006/relationships/slideLayout" Target="../slideLayouts/slideLayout24.xml"/><Relationship Id="rId4" Type="http://schemas.openxmlformats.org/officeDocument/2006/relationships/image" Target="../media/image182.png"/></Relationships>
</file>

<file path=ppt/slides/_rels/slide1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83.jpeg"/><Relationship Id="rId7" Type="http://schemas.openxmlformats.org/officeDocument/2006/relationships/image" Target="../media/image14.svg"/><Relationship Id="rId12" Type="http://schemas.openxmlformats.org/officeDocument/2006/relationships/image" Target="../media/image182.png"/><Relationship Id="rId2" Type="http://schemas.openxmlformats.org/officeDocument/2006/relationships/notesSlide" Target="../notesSlides/notesSlide102.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119.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notesSlide" Target="../notesSlides/notesSlide103.xml"/><Relationship Id="rId1" Type="http://schemas.openxmlformats.org/officeDocument/2006/relationships/slideLayout" Target="../slideLayouts/slideLayout24.xml"/><Relationship Id="rId4" Type="http://schemas.openxmlformats.org/officeDocument/2006/relationships/image" Target="../media/image185.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0.svg"/><Relationship Id="rId3" Type="http://schemas.openxmlformats.org/officeDocument/2006/relationships/image" Target="../media/image25.jpeg"/><Relationship Id="rId7" Type="http://schemas.openxmlformats.org/officeDocument/2006/relationships/image" Target="../media/image20.svg"/><Relationship Id="rId12"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19.png"/><Relationship Id="rId11" Type="http://schemas.openxmlformats.org/officeDocument/2006/relationships/image" Target="../media/image12.svg"/><Relationship Id="rId5" Type="http://schemas.openxmlformats.org/officeDocument/2006/relationships/image" Target="../media/image24.svg"/><Relationship Id="rId10" Type="http://schemas.openxmlformats.org/officeDocument/2006/relationships/image" Target="../media/image11.png"/><Relationship Id="rId4" Type="http://schemas.openxmlformats.org/officeDocument/2006/relationships/image" Target="../media/image23.png"/><Relationship Id="rId9" Type="http://schemas.openxmlformats.org/officeDocument/2006/relationships/image" Target="../media/image14.svg"/></Relationships>
</file>

<file path=ppt/slides/_rels/slide1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84.jpg"/><Relationship Id="rId7" Type="http://schemas.openxmlformats.org/officeDocument/2006/relationships/image" Target="../media/image14.svg"/><Relationship Id="rId12" Type="http://schemas.openxmlformats.org/officeDocument/2006/relationships/image" Target="../media/image185.png"/><Relationship Id="rId2" Type="http://schemas.openxmlformats.org/officeDocument/2006/relationships/notesSlide" Target="../notesSlides/notesSlide104.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12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05.xml"/><Relationship Id="rId1" Type="http://schemas.openxmlformats.org/officeDocument/2006/relationships/slideLayout" Target="../slideLayouts/slideLayout24.xml"/><Relationship Id="rId4" Type="http://schemas.openxmlformats.org/officeDocument/2006/relationships/image" Target="../media/image187.png"/></Relationships>
</file>

<file path=ppt/slides/_rels/slide1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88.jpeg"/><Relationship Id="rId7" Type="http://schemas.openxmlformats.org/officeDocument/2006/relationships/image" Target="../media/image14.svg"/><Relationship Id="rId12" Type="http://schemas.openxmlformats.org/officeDocument/2006/relationships/image" Target="../media/image187.png"/><Relationship Id="rId2" Type="http://schemas.openxmlformats.org/officeDocument/2006/relationships/notesSlide" Target="../notesSlides/notesSlide106.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123.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07.xml"/><Relationship Id="rId1" Type="http://schemas.openxmlformats.org/officeDocument/2006/relationships/slideLayout" Target="../slideLayouts/slideLayout24.xml"/><Relationship Id="rId4" Type="http://schemas.openxmlformats.org/officeDocument/2006/relationships/image" Target="../media/image190.png"/></Relationships>
</file>

<file path=ppt/slides/_rels/slide1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91.jpeg"/><Relationship Id="rId7" Type="http://schemas.openxmlformats.org/officeDocument/2006/relationships/image" Target="../media/image14.svg"/><Relationship Id="rId12" Type="http://schemas.openxmlformats.org/officeDocument/2006/relationships/image" Target="../media/image190.png"/><Relationship Id="rId2" Type="http://schemas.openxmlformats.org/officeDocument/2006/relationships/notesSlide" Target="../notesSlides/notesSlide108.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3.sv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2.svg"/></Relationships>
</file>

<file path=ppt/slides/_rels/slide125.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09.xml"/><Relationship Id="rId1" Type="http://schemas.openxmlformats.org/officeDocument/2006/relationships/slideLayout" Target="../slideLayouts/slideLayout24.xml"/><Relationship Id="rId4" Type="http://schemas.openxmlformats.org/officeDocument/2006/relationships/image" Target="../media/image193.png"/></Relationships>
</file>

<file path=ppt/slides/_rels/slide1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94.jpeg"/><Relationship Id="rId7" Type="http://schemas.openxmlformats.org/officeDocument/2006/relationships/image" Target="../media/image12.svg"/><Relationship Id="rId12" Type="http://schemas.openxmlformats.org/officeDocument/2006/relationships/image" Target="../media/image193.png"/><Relationship Id="rId2" Type="http://schemas.openxmlformats.org/officeDocument/2006/relationships/notesSlide" Target="../notesSlides/notesSlide110.xml"/><Relationship Id="rId1" Type="http://schemas.openxmlformats.org/officeDocument/2006/relationships/slideLayout" Target="../slideLayouts/slideLayout65.xml"/><Relationship Id="rId6" Type="http://schemas.openxmlformats.org/officeDocument/2006/relationships/image" Target="../media/image11.png"/><Relationship Id="rId11" Type="http://schemas.openxmlformats.org/officeDocument/2006/relationships/image" Target="../media/image3.svg"/><Relationship Id="rId5" Type="http://schemas.openxmlformats.org/officeDocument/2006/relationships/image" Target="../media/image14.svg"/><Relationship Id="rId10" Type="http://schemas.openxmlformats.org/officeDocument/2006/relationships/image" Target="../media/image2.png"/><Relationship Id="rId4" Type="http://schemas.openxmlformats.org/officeDocument/2006/relationships/image" Target="../media/image13.png"/><Relationship Id="rId9" Type="http://schemas.openxmlformats.org/officeDocument/2006/relationships/image" Target="../media/image10.svg"/></Relationships>
</file>

<file path=ppt/slides/_rels/slide127.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11.xml"/><Relationship Id="rId1" Type="http://schemas.openxmlformats.org/officeDocument/2006/relationships/slideLayout" Target="../slideLayouts/slideLayout24.xml"/><Relationship Id="rId4" Type="http://schemas.openxmlformats.org/officeDocument/2006/relationships/image" Target="../media/image196.png"/></Relationships>
</file>

<file path=ppt/slides/_rels/slide12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97.jpeg"/><Relationship Id="rId7" Type="http://schemas.openxmlformats.org/officeDocument/2006/relationships/image" Target="../media/image14.svg"/><Relationship Id="rId12" Type="http://schemas.openxmlformats.org/officeDocument/2006/relationships/image" Target="../media/image196.png"/><Relationship Id="rId2" Type="http://schemas.openxmlformats.org/officeDocument/2006/relationships/notesSlide" Target="../notesSlides/notesSlide112.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129.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13.xml"/><Relationship Id="rId1" Type="http://schemas.openxmlformats.org/officeDocument/2006/relationships/slideLayout" Target="../slideLayouts/slideLayout24.xml"/><Relationship Id="rId4" Type="http://schemas.openxmlformats.org/officeDocument/2006/relationships/image" Target="../media/image199.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1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00.jpeg"/><Relationship Id="rId7" Type="http://schemas.openxmlformats.org/officeDocument/2006/relationships/image" Target="../media/image14.svg"/><Relationship Id="rId12" Type="http://schemas.openxmlformats.org/officeDocument/2006/relationships/image" Target="../media/image199.png"/><Relationship Id="rId2" Type="http://schemas.openxmlformats.org/officeDocument/2006/relationships/notesSlide" Target="../notesSlides/notesSlide114.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2.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notesSlide" Target="../notesSlides/notesSlide115.xml"/><Relationship Id="rId1" Type="http://schemas.openxmlformats.org/officeDocument/2006/relationships/slideLayout" Target="../slideLayouts/slideLayout24.xml"/><Relationship Id="rId4" Type="http://schemas.openxmlformats.org/officeDocument/2006/relationships/image" Target="../media/image202.png"/></Relationships>
</file>

<file path=ppt/slides/_rels/slide13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01.jpg"/><Relationship Id="rId7" Type="http://schemas.openxmlformats.org/officeDocument/2006/relationships/image" Target="../media/image14.svg"/><Relationship Id="rId12" Type="http://schemas.openxmlformats.org/officeDocument/2006/relationships/image" Target="../media/image202.png"/><Relationship Id="rId2" Type="http://schemas.openxmlformats.org/officeDocument/2006/relationships/notesSlide" Target="../notesSlides/notesSlide116.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134.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17.xml"/><Relationship Id="rId1" Type="http://schemas.openxmlformats.org/officeDocument/2006/relationships/slideLayout" Target="../slideLayouts/slideLayout24.xml"/><Relationship Id="rId4" Type="http://schemas.openxmlformats.org/officeDocument/2006/relationships/image" Target="../media/image204.png"/></Relationships>
</file>

<file path=ppt/slides/_rels/slide13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05.jpeg"/><Relationship Id="rId7" Type="http://schemas.openxmlformats.org/officeDocument/2006/relationships/image" Target="../media/image14.svg"/><Relationship Id="rId12" Type="http://schemas.openxmlformats.org/officeDocument/2006/relationships/image" Target="../media/image204.png"/><Relationship Id="rId2" Type="http://schemas.openxmlformats.org/officeDocument/2006/relationships/notesSlide" Target="../notesSlides/notesSlide118.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8.jpeg"/><Relationship Id="rId7" Type="http://schemas.openxmlformats.org/officeDocument/2006/relationships/image" Target="../media/image14.svg"/><Relationship Id="rId12"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2.sv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1.jpeg"/><Relationship Id="rId7" Type="http://schemas.openxmlformats.org/officeDocument/2006/relationships/image" Target="../media/image14.svg"/><Relationship Id="rId12"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4.jpeg"/><Relationship Id="rId7" Type="http://schemas.openxmlformats.org/officeDocument/2006/relationships/image" Target="../media/image14.svg"/><Relationship Id="rId12"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7.jpeg"/><Relationship Id="rId7" Type="http://schemas.openxmlformats.org/officeDocument/2006/relationships/image" Target="../media/image14.svg"/><Relationship Id="rId12"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0.jpeg"/><Relationship Id="rId7" Type="http://schemas.openxmlformats.org/officeDocument/2006/relationships/image" Target="../media/image14.svg"/><Relationship Id="rId12"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43.jpeg"/><Relationship Id="rId7" Type="http://schemas.openxmlformats.org/officeDocument/2006/relationships/image" Target="../media/image13.png"/><Relationship Id="rId12" Type="http://schemas.openxmlformats.org/officeDocument/2006/relationships/image" Target="../media/image10.sv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3.svg"/><Relationship Id="rId11" Type="http://schemas.openxmlformats.org/officeDocument/2006/relationships/image" Target="../media/image9.png"/><Relationship Id="rId5" Type="http://schemas.openxmlformats.org/officeDocument/2006/relationships/image" Target="../media/image2.png"/><Relationship Id="rId10" Type="http://schemas.openxmlformats.org/officeDocument/2006/relationships/image" Target="../media/image12.svg"/><Relationship Id="rId4" Type="http://schemas.openxmlformats.org/officeDocument/2006/relationships/image" Target="../media/image44.png"/><Relationship Id="rId9"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image" Target="../media/image47.sv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7.svg"/><Relationship Id="rId3" Type="http://schemas.openxmlformats.org/officeDocument/2006/relationships/image" Target="../media/image48.jpeg"/><Relationship Id="rId7" Type="http://schemas.openxmlformats.org/officeDocument/2006/relationships/image" Target="../media/image14.svg"/><Relationship Id="rId12"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3.sv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2.sv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1.jpeg"/><Relationship Id="rId7" Type="http://schemas.openxmlformats.org/officeDocument/2006/relationships/image" Target="../media/image14.svg"/><Relationship Id="rId12"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2.sv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4.jpeg"/><Relationship Id="rId7" Type="http://schemas.openxmlformats.org/officeDocument/2006/relationships/image" Target="../media/image12.svg"/><Relationship Id="rId12"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65.xml"/><Relationship Id="rId6" Type="http://schemas.openxmlformats.org/officeDocument/2006/relationships/image" Target="../media/image11.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0.sv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7.jpeg"/><Relationship Id="rId7" Type="http://schemas.openxmlformats.org/officeDocument/2006/relationships/image" Target="../media/image14.svg"/><Relationship Id="rId12"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24.xml"/><Relationship Id="rId5" Type="http://schemas.openxmlformats.org/officeDocument/2006/relationships/image" Target="../media/image60.sv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0.svg"/><Relationship Id="rId3" Type="http://schemas.openxmlformats.org/officeDocument/2006/relationships/image" Target="../media/image58.jpeg"/><Relationship Id="rId7" Type="http://schemas.openxmlformats.org/officeDocument/2006/relationships/image" Target="../media/image10.svg"/><Relationship Id="rId12"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0.svg"/><Relationship Id="rId10"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12.svg"/></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24.xml"/><Relationship Id="rId5" Type="http://schemas.openxmlformats.org/officeDocument/2006/relationships/image" Target="../media/image63.sv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3.svg"/><Relationship Id="rId3" Type="http://schemas.openxmlformats.org/officeDocument/2006/relationships/image" Target="../media/image61.jpeg"/><Relationship Id="rId7" Type="http://schemas.openxmlformats.org/officeDocument/2006/relationships/image" Target="../media/image10.svg"/><Relationship Id="rId12"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svg"/></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24.xml"/><Relationship Id="rId5" Type="http://schemas.openxmlformats.org/officeDocument/2006/relationships/image" Target="../media/image66.sv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6.svg"/><Relationship Id="rId3" Type="http://schemas.openxmlformats.org/officeDocument/2006/relationships/image" Target="../media/image67.jpeg"/><Relationship Id="rId7" Type="http://schemas.openxmlformats.org/officeDocument/2006/relationships/image" Target="../media/image10.svg"/><Relationship Id="rId12"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0.jpeg"/><Relationship Id="rId7" Type="http://schemas.openxmlformats.org/officeDocument/2006/relationships/image" Target="../media/image14.svg"/><Relationship Id="rId12"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2.sv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1.jpg"/><Relationship Id="rId7" Type="http://schemas.openxmlformats.org/officeDocument/2006/relationships/image" Target="../media/image14.svg"/><Relationship Id="rId12"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73.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4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9.xml"/><Relationship Id="rId1" Type="http://schemas.openxmlformats.org/officeDocument/2006/relationships/slideLayout" Target="../slideLayouts/slideLayout24.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4.jpg"/><Relationship Id="rId7" Type="http://schemas.openxmlformats.org/officeDocument/2006/relationships/image" Target="../media/image14.svg"/><Relationship Id="rId12"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1.xml"/><Relationship Id="rId1" Type="http://schemas.openxmlformats.org/officeDocument/2006/relationships/slideLayout" Target="../slideLayouts/slideLayout24.xml"/><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8.jpeg"/><Relationship Id="rId7" Type="http://schemas.openxmlformats.org/officeDocument/2006/relationships/image" Target="../media/image14.svg"/><Relationship Id="rId12"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2.svg"/></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24.xml"/><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1.jpeg"/><Relationship Id="rId7" Type="http://schemas.openxmlformats.org/officeDocument/2006/relationships/image" Target="../media/image14.svg"/><Relationship Id="rId12"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7.sv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5.xml"/><Relationship Id="rId1" Type="http://schemas.openxmlformats.org/officeDocument/2006/relationships/slideLayout" Target="../slideLayouts/slideLayout24.xml"/><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4.jpeg"/><Relationship Id="rId7" Type="http://schemas.openxmlformats.org/officeDocument/2006/relationships/image" Target="../media/image14.svg"/><Relationship Id="rId12" Type="http://schemas.openxmlformats.org/officeDocument/2006/relationships/image" Target="../media/image83.png"/><Relationship Id="rId2" Type="http://schemas.openxmlformats.org/officeDocument/2006/relationships/notesSlide" Target="../notesSlides/notesSlide46.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5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7.xml"/><Relationship Id="rId1" Type="http://schemas.openxmlformats.org/officeDocument/2006/relationships/slideLayout" Target="../slideLayouts/slideLayout24.xml"/><Relationship Id="rId4" Type="http://schemas.openxmlformats.org/officeDocument/2006/relationships/image" Target="../media/image86.png"/></Relationships>
</file>

<file path=ppt/slides/_rels/slide5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7.jpeg"/><Relationship Id="rId7" Type="http://schemas.openxmlformats.org/officeDocument/2006/relationships/image" Target="../media/image14.svg"/><Relationship Id="rId12"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2.svg"/></Relationships>
</file>

<file path=ppt/slides/_rels/slide5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9.xml"/><Relationship Id="rId1" Type="http://schemas.openxmlformats.org/officeDocument/2006/relationships/slideLayout" Target="../slideLayouts/slideLayout24.xml"/><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8.jpg"/><Relationship Id="rId7" Type="http://schemas.openxmlformats.org/officeDocument/2006/relationships/image" Target="../media/image14.svg"/><Relationship Id="rId12" Type="http://schemas.openxmlformats.org/officeDocument/2006/relationships/image" Target="../media/image89.png"/><Relationship Id="rId2" Type="http://schemas.openxmlformats.org/officeDocument/2006/relationships/notesSlide" Target="../notesSlides/notesSlide50.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5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1.xml"/><Relationship Id="rId1" Type="http://schemas.openxmlformats.org/officeDocument/2006/relationships/slideLayout" Target="../slideLayouts/slideLayout24.xml"/><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2.jpeg"/><Relationship Id="rId7" Type="http://schemas.openxmlformats.org/officeDocument/2006/relationships/image" Target="../media/image14.svg"/><Relationship Id="rId12" Type="http://schemas.openxmlformats.org/officeDocument/2006/relationships/image" Target="../media/image91.png"/><Relationship Id="rId2" Type="http://schemas.openxmlformats.org/officeDocument/2006/relationships/notesSlide" Target="../notesSlides/notesSlide52.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5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3.xml"/><Relationship Id="rId1" Type="http://schemas.openxmlformats.org/officeDocument/2006/relationships/slideLayout" Target="../slideLayouts/slideLayout24.xml"/><Relationship Id="rId4" Type="http://schemas.openxmlformats.org/officeDocument/2006/relationships/image" Target="../media/image94.png"/></Relationships>
</file>

<file path=ppt/slides/_rels/slide5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5.jpeg"/><Relationship Id="rId7" Type="http://schemas.openxmlformats.org/officeDocument/2006/relationships/image" Target="../media/image14.svg"/><Relationship Id="rId12" Type="http://schemas.openxmlformats.org/officeDocument/2006/relationships/image" Target="../media/image94.png"/><Relationship Id="rId2" Type="http://schemas.openxmlformats.org/officeDocument/2006/relationships/notesSlide" Target="../notesSlides/notesSlide54.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7.svg"/><Relationship Id="rId3" Type="http://schemas.openxmlformats.org/officeDocument/2006/relationships/image" Target="../media/image5.jpeg"/><Relationship Id="rId7" Type="http://schemas.openxmlformats.org/officeDocument/2006/relationships/image" Target="../media/image10.svg"/><Relationship Id="rId12"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sv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5.xml"/><Relationship Id="rId1" Type="http://schemas.openxmlformats.org/officeDocument/2006/relationships/slideLayout" Target="../slideLayouts/slideLayout24.xml"/><Relationship Id="rId5" Type="http://schemas.openxmlformats.org/officeDocument/2006/relationships/image" Target="../media/image98.svg"/><Relationship Id="rId4" Type="http://schemas.openxmlformats.org/officeDocument/2006/relationships/image" Target="../media/image97.png"/></Relationships>
</file>

<file path=ppt/slides/_rels/slide6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98.svg"/><Relationship Id="rId3" Type="http://schemas.openxmlformats.org/officeDocument/2006/relationships/image" Target="../media/image96.jpeg"/><Relationship Id="rId7" Type="http://schemas.openxmlformats.org/officeDocument/2006/relationships/image" Target="../media/image10.svg"/><Relationship Id="rId12" Type="http://schemas.openxmlformats.org/officeDocument/2006/relationships/image" Target="../media/image97.png"/><Relationship Id="rId2" Type="http://schemas.openxmlformats.org/officeDocument/2006/relationships/notesSlide" Target="../notesSlides/notesSlide56.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0.svg"/><Relationship Id="rId10"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12.svg"/></Relationships>
</file>

<file path=ppt/slides/_rels/slide6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7.xml"/><Relationship Id="rId1" Type="http://schemas.openxmlformats.org/officeDocument/2006/relationships/slideLayout" Target="../slideLayouts/slideLayout24.xml"/><Relationship Id="rId5" Type="http://schemas.openxmlformats.org/officeDocument/2006/relationships/image" Target="../media/image101.svg"/><Relationship Id="rId4" Type="http://schemas.openxmlformats.org/officeDocument/2006/relationships/image" Target="../media/image100.png"/></Relationships>
</file>

<file path=ppt/slides/_rels/slide6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1.svg"/><Relationship Id="rId3" Type="http://schemas.openxmlformats.org/officeDocument/2006/relationships/image" Target="../media/image102.jpeg"/><Relationship Id="rId7" Type="http://schemas.openxmlformats.org/officeDocument/2006/relationships/image" Target="../media/image10.svg"/><Relationship Id="rId12" Type="http://schemas.openxmlformats.org/officeDocument/2006/relationships/image" Target="../media/image100.png"/><Relationship Id="rId2" Type="http://schemas.openxmlformats.org/officeDocument/2006/relationships/notesSlide" Target="../notesSlides/notesSlide58.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73.svg"/><Relationship Id="rId10"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12.svg"/></Relationships>
</file>

<file path=ppt/slides/_rels/slide6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9.xml"/><Relationship Id="rId1" Type="http://schemas.openxmlformats.org/officeDocument/2006/relationships/slideLayout" Target="../slideLayouts/slideLayout24.xml"/><Relationship Id="rId5" Type="http://schemas.openxmlformats.org/officeDocument/2006/relationships/image" Target="../media/image105.svg"/><Relationship Id="rId4" Type="http://schemas.openxmlformats.org/officeDocument/2006/relationships/image" Target="../media/image104.png"/></Relationships>
</file>

<file path=ppt/slides/_rels/slide6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5.svg"/><Relationship Id="rId3" Type="http://schemas.openxmlformats.org/officeDocument/2006/relationships/image" Target="../media/image103.jpeg"/><Relationship Id="rId7" Type="http://schemas.openxmlformats.org/officeDocument/2006/relationships/image" Target="../media/image10.svg"/><Relationship Id="rId12" Type="http://schemas.openxmlformats.org/officeDocument/2006/relationships/image" Target="../media/image104.png"/><Relationship Id="rId2" Type="http://schemas.openxmlformats.org/officeDocument/2006/relationships/notesSlide" Target="../notesSlides/notesSlide60.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svg"/></Relationships>
</file>

<file path=ppt/slides/_rels/slide6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1.xml"/><Relationship Id="rId1" Type="http://schemas.openxmlformats.org/officeDocument/2006/relationships/slideLayout" Target="../slideLayouts/slideLayout24.xml"/><Relationship Id="rId5" Type="http://schemas.openxmlformats.org/officeDocument/2006/relationships/image" Target="../media/image108.svg"/><Relationship Id="rId4" Type="http://schemas.openxmlformats.org/officeDocument/2006/relationships/image" Target="../media/image107.png"/></Relationships>
</file>

<file path=ppt/slides/_rels/slide6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8.svg"/><Relationship Id="rId3" Type="http://schemas.openxmlformats.org/officeDocument/2006/relationships/image" Target="../media/image106.jpeg"/><Relationship Id="rId7" Type="http://schemas.openxmlformats.org/officeDocument/2006/relationships/image" Target="../media/image10.svg"/><Relationship Id="rId12" Type="http://schemas.openxmlformats.org/officeDocument/2006/relationships/image" Target="../media/image107.png"/><Relationship Id="rId2" Type="http://schemas.openxmlformats.org/officeDocument/2006/relationships/notesSlide" Target="../notesSlides/notesSlide62.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17.sv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3.xml"/><Relationship Id="rId1" Type="http://schemas.openxmlformats.org/officeDocument/2006/relationships/slideLayout" Target="../slideLayouts/slideLayout24.xml"/><Relationship Id="rId5" Type="http://schemas.openxmlformats.org/officeDocument/2006/relationships/image" Target="../media/image111.svg"/><Relationship Id="rId4" Type="http://schemas.openxmlformats.org/officeDocument/2006/relationships/image" Target="../media/image110.png"/></Relationships>
</file>

<file path=ppt/slides/_rels/slide7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11.svg"/><Relationship Id="rId3" Type="http://schemas.openxmlformats.org/officeDocument/2006/relationships/image" Target="../media/image109.jpeg"/><Relationship Id="rId7" Type="http://schemas.openxmlformats.org/officeDocument/2006/relationships/image" Target="../media/image10.svg"/><Relationship Id="rId12" Type="http://schemas.openxmlformats.org/officeDocument/2006/relationships/image" Target="../media/image110.png"/><Relationship Id="rId2" Type="http://schemas.openxmlformats.org/officeDocument/2006/relationships/notesSlide" Target="../notesSlides/notesSlide64.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0.svg"/><Relationship Id="rId10"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12.svg"/></Relationships>
</file>

<file path=ppt/slides/_rels/slide7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5.xml"/><Relationship Id="rId1" Type="http://schemas.openxmlformats.org/officeDocument/2006/relationships/slideLayout" Target="../slideLayouts/slideLayout24.xml"/><Relationship Id="rId5" Type="http://schemas.openxmlformats.org/officeDocument/2006/relationships/image" Target="../media/image114.svg"/><Relationship Id="rId4" Type="http://schemas.openxmlformats.org/officeDocument/2006/relationships/image" Target="../media/image113.png"/></Relationships>
</file>

<file path=ppt/slides/_rels/slide7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14.svg"/><Relationship Id="rId3" Type="http://schemas.openxmlformats.org/officeDocument/2006/relationships/image" Target="../media/image112.jpeg"/><Relationship Id="rId7" Type="http://schemas.openxmlformats.org/officeDocument/2006/relationships/image" Target="../media/image10.svg"/><Relationship Id="rId12" Type="http://schemas.openxmlformats.org/officeDocument/2006/relationships/image" Target="../media/image113.png"/><Relationship Id="rId2" Type="http://schemas.openxmlformats.org/officeDocument/2006/relationships/notesSlide" Target="../notesSlides/notesSlide66.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0.svg"/><Relationship Id="rId10"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12.svg"/></Relationships>
</file>

<file path=ppt/slides/_rels/slide7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7.xml"/><Relationship Id="rId1" Type="http://schemas.openxmlformats.org/officeDocument/2006/relationships/slideLayout" Target="../slideLayouts/slideLayout24.xml"/><Relationship Id="rId4" Type="http://schemas.openxmlformats.org/officeDocument/2006/relationships/image" Target="../media/image116.png"/></Relationships>
</file>

<file path=ppt/slides/_rels/slide7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17.jpeg"/><Relationship Id="rId7" Type="http://schemas.openxmlformats.org/officeDocument/2006/relationships/image" Target="../media/image10.svg"/><Relationship Id="rId12" Type="http://schemas.openxmlformats.org/officeDocument/2006/relationships/image" Target="../media/image116.png"/><Relationship Id="rId2" Type="http://schemas.openxmlformats.org/officeDocument/2006/relationships/notesSlide" Target="../notesSlides/notesSlide68.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0.svg"/><Relationship Id="rId10"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12.svg"/></Relationships>
</file>

<file path=ppt/slides/_rels/slide7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9.xml"/><Relationship Id="rId1" Type="http://schemas.openxmlformats.org/officeDocument/2006/relationships/slideLayout" Target="../slideLayouts/slideLayout24.xml"/><Relationship Id="rId4" Type="http://schemas.openxmlformats.org/officeDocument/2006/relationships/image" Target="../media/image119.png"/></Relationships>
</file>

<file path=ppt/slides/_rels/slide7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0.jpeg"/><Relationship Id="rId7" Type="http://schemas.openxmlformats.org/officeDocument/2006/relationships/image" Target="../media/image10.svg"/><Relationship Id="rId12" Type="http://schemas.openxmlformats.org/officeDocument/2006/relationships/image" Target="../media/image119.png"/><Relationship Id="rId2" Type="http://schemas.openxmlformats.org/officeDocument/2006/relationships/notesSlide" Target="../notesSlides/notesSlide70.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0.svg"/><Relationship Id="rId10"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12.svg"/></Relationships>
</file>

<file path=ppt/slides/_rels/slide7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1.xml"/><Relationship Id="rId1" Type="http://schemas.openxmlformats.org/officeDocument/2006/relationships/slideLayout" Target="../slideLayouts/slideLayout24.xml"/><Relationship Id="rId4" Type="http://schemas.openxmlformats.org/officeDocument/2006/relationships/image" Target="../media/image122.png"/></Relationships>
</file>

<file path=ppt/slides/_rels/slide7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1.jpeg"/><Relationship Id="rId7" Type="http://schemas.openxmlformats.org/officeDocument/2006/relationships/image" Target="../media/image10.svg"/><Relationship Id="rId12" Type="http://schemas.openxmlformats.org/officeDocument/2006/relationships/image" Target="../media/image122.png"/><Relationship Id="rId2" Type="http://schemas.openxmlformats.org/officeDocument/2006/relationships/notesSlide" Target="../notesSlides/notesSlide72.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0.svg"/><Relationship Id="rId10"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12.sv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7.svg"/><Relationship Id="rId3" Type="http://schemas.openxmlformats.org/officeDocument/2006/relationships/image" Target="../media/image18.jpeg"/><Relationship Id="rId7" Type="http://schemas.openxmlformats.org/officeDocument/2006/relationships/image" Target="../media/image10.svg"/><Relationship Id="rId12"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0.svg"/><Relationship Id="rId10"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12.svg"/></Relationships>
</file>

<file path=ppt/slides/_rels/slide8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3.xml"/><Relationship Id="rId1" Type="http://schemas.openxmlformats.org/officeDocument/2006/relationships/slideLayout" Target="../slideLayouts/slideLayout24.xml"/><Relationship Id="rId4" Type="http://schemas.openxmlformats.org/officeDocument/2006/relationships/image" Target="../media/image124.png"/></Relationships>
</file>

<file path=ppt/slides/_rels/slide8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5.jpeg"/><Relationship Id="rId7" Type="http://schemas.openxmlformats.org/officeDocument/2006/relationships/image" Target="../media/image14.svg"/><Relationship Id="rId12" Type="http://schemas.openxmlformats.org/officeDocument/2006/relationships/image" Target="../media/image124.png"/><Relationship Id="rId2" Type="http://schemas.openxmlformats.org/officeDocument/2006/relationships/notesSlide" Target="../notesSlides/notesSlide74.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8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5.xml"/><Relationship Id="rId1" Type="http://schemas.openxmlformats.org/officeDocument/2006/relationships/slideLayout" Target="../slideLayouts/slideLayout24.xml"/><Relationship Id="rId4" Type="http://schemas.openxmlformats.org/officeDocument/2006/relationships/image" Target="../media/image127.png"/></Relationships>
</file>

<file path=ppt/slides/_rels/slide8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8.jpeg"/><Relationship Id="rId7" Type="http://schemas.openxmlformats.org/officeDocument/2006/relationships/image" Target="../media/image14.svg"/><Relationship Id="rId12" Type="http://schemas.openxmlformats.org/officeDocument/2006/relationships/image" Target="../media/image127.png"/><Relationship Id="rId2" Type="http://schemas.openxmlformats.org/officeDocument/2006/relationships/notesSlide" Target="../notesSlides/notesSlide76.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7.xml"/><Relationship Id="rId1" Type="http://schemas.openxmlformats.org/officeDocument/2006/relationships/slideLayout" Target="../slideLayouts/slideLayout24.xml"/><Relationship Id="rId5" Type="http://schemas.openxmlformats.org/officeDocument/2006/relationships/image" Target="../media/image131.svg"/><Relationship Id="rId4" Type="http://schemas.openxmlformats.org/officeDocument/2006/relationships/image" Target="../media/image130.png"/></Relationships>
</file>

<file path=ppt/slides/_rels/slide8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31.svg"/><Relationship Id="rId3" Type="http://schemas.openxmlformats.org/officeDocument/2006/relationships/image" Target="../media/image129.jpeg"/><Relationship Id="rId7" Type="http://schemas.openxmlformats.org/officeDocument/2006/relationships/image" Target="../media/image10.svg"/><Relationship Id="rId12" Type="http://schemas.openxmlformats.org/officeDocument/2006/relationships/image" Target="../media/image130.png"/><Relationship Id="rId2" Type="http://schemas.openxmlformats.org/officeDocument/2006/relationships/notesSlide" Target="../notesSlides/notesSlide78.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svg"/></Relationships>
</file>

<file path=ppt/slides/_rels/slide8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9.xml"/><Relationship Id="rId1" Type="http://schemas.openxmlformats.org/officeDocument/2006/relationships/slideLayout" Target="../slideLayouts/slideLayout24.xml"/><Relationship Id="rId5" Type="http://schemas.openxmlformats.org/officeDocument/2006/relationships/image" Target="../media/image134.svg"/><Relationship Id="rId4" Type="http://schemas.openxmlformats.org/officeDocument/2006/relationships/image" Target="../media/image133.png"/></Relationships>
</file>

<file path=ppt/slides/_rels/slide8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34.svg"/><Relationship Id="rId3" Type="http://schemas.openxmlformats.org/officeDocument/2006/relationships/image" Target="../media/image132.jpeg"/><Relationship Id="rId7" Type="http://schemas.openxmlformats.org/officeDocument/2006/relationships/image" Target="../media/image10.svg"/><Relationship Id="rId12" Type="http://schemas.openxmlformats.org/officeDocument/2006/relationships/image" Target="../media/image133.png"/><Relationship Id="rId2" Type="http://schemas.openxmlformats.org/officeDocument/2006/relationships/notesSlide" Target="../notesSlides/notesSlide80.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svg"/></Relationships>
</file>

<file path=ppt/slides/_rels/slide8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1.xml"/><Relationship Id="rId1" Type="http://schemas.openxmlformats.org/officeDocument/2006/relationships/slideLayout" Target="../slideLayouts/slideLayout24.xml"/><Relationship Id="rId5" Type="http://schemas.openxmlformats.org/officeDocument/2006/relationships/image" Target="../media/image137.svg"/><Relationship Id="rId4" Type="http://schemas.openxmlformats.org/officeDocument/2006/relationships/image" Target="../media/image136.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37.svg"/><Relationship Id="rId3" Type="http://schemas.openxmlformats.org/officeDocument/2006/relationships/image" Target="../media/image135.jpeg"/><Relationship Id="rId7" Type="http://schemas.openxmlformats.org/officeDocument/2006/relationships/image" Target="../media/image10.svg"/><Relationship Id="rId12" Type="http://schemas.openxmlformats.org/officeDocument/2006/relationships/image" Target="../media/image136.png"/><Relationship Id="rId2" Type="http://schemas.openxmlformats.org/officeDocument/2006/relationships/notesSlide" Target="../notesSlides/notesSlide82.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0.svg"/><Relationship Id="rId10"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12.svg"/></Relationships>
</file>

<file path=ppt/slides/_rels/slide9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83.xml"/><Relationship Id="rId1" Type="http://schemas.openxmlformats.org/officeDocument/2006/relationships/slideLayout" Target="../slideLayouts/slideLayout24.xml"/><Relationship Id="rId5" Type="http://schemas.openxmlformats.org/officeDocument/2006/relationships/image" Target="../media/image140.svg"/><Relationship Id="rId4" Type="http://schemas.openxmlformats.org/officeDocument/2006/relationships/image" Target="../media/image139.png"/></Relationships>
</file>

<file path=ppt/slides/_rels/slide92.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20.svg"/><Relationship Id="rId3" Type="http://schemas.openxmlformats.org/officeDocument/2006/relationships/image" Target="../media/image138.jpeg"/><Relationship Id="rId7" Type="http://schemas.openxmlformats.org/officeDocument/2006/relationships/image" Target="../media/image144.svg"/><Relationship Id="rId12" Type="http://schemas.openxmlformats.org/officeDocument/2006/relationships/image" Target="../media/image19.png"/><Relationship Id="rId2" Type="http://schemas.openxmlformats.org/officeDocument/2006/relationships/notesSlide" Target="../notesSlides/notesSlide84.xml"/><Relationship Id="rId1" Type="http://schemas.openxmlformats.org/officeDocument/2006/relationships/slideLayout" Target="../slideLayouts/slideLayout23.xml"/><Relationship Id="rId6" Type="http://schemas.openxmlformats.org/officeDocument/2006/relationships/image" Target="../media/image143.png"/><Relationship Id="rId11" Type="http://schemas.openxmlformats.org/officeDocument/2006/relationships/image" Target="../media/image140.svg"/><Relationship Id="rId5" Type="http://schemas.openxmlformats.org/officeDocument/2006/relationships/image" Target="../media/image142.svg"/><Relationship Id="rId10" Type="http://schemas.openxmlformats.org/officeDocument/2006/relationships/image" Target="../media/image139.png"/><Relationship Id="rId4" Type="http://schemas.openxmlformats.org/officeDocument/2006/relationships/image" Target="../media/image141.png"/><Relationship Id="rId9" Type="http://schemas.openxmlformats.org/officeDocument/2006/relationships/image" Target="../media/image146.svg"/></Relationships>
</file>

<file path=ppt/slides/_rels/slide9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85.xml"/><Relationship Id="rId1" Type="http://schemas.openxmlformats.org/officeDocument/2006/relationships/slideLayout" Target="../slideLayouts/slideLayout24.xml"/><Relationship Id="rId5" Type="http://schemas.openxmlformats.org/officeDocument/2006/relationships/image" Target="../media/image149.svg"/><Relationship Id="rId4" Type="http://schemas.openxmlformats.org/officeDocument/2006/relationships/image" Target="../media/image148.png"/></Relationships>
</file>

<file path=ppt/slides/_rels/slide9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9.svg"/><Relationship Id="rId3" Type="http://schemas.openxmlformats.org/officeDocument/2006/relationships/image" Target="../media/image150.jpeg"/><Relationship Id="rId7" Type="http://schemas.openxmlformats.org/officeDocument/2006/relationships/image" Target="../media/image10.svg"/><Relationship Id="rId12" Type="http://schemas.openxmlformats.org/officeDocument/2006/relationships/image" Target="../media/image148.png"/><Relationship Id="rId2" Type="http://schemas.openxmlformats.org/officeDocument/2006/relationships/notesSlide" Target="../notesSlides/notesSlide86.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0.svg"/><Relationship Id="rId10"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12.svg"/></Relationships>
</file>

<file path=ppt/slides/_rels/slide9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87.xml"/><Relationship Id="rId1" Type="http://schemas.openxmlformats.org/officeDocument/2006/relationships/slideLayout" Target="../slideLayouts/slideLayout24.xml"/><Relationship Id="rId5" Type="http://schemas.openxmlformats.org/officeDocument/2006/relationships/image" Target="../media/image153.svg"/><Relationship Id="rId4" Type="http://schemas.openxmlformats.org/officeDocument/2006/relationships/image" Target="../media/image152.png"/></Relationships>
</file>

<file path=ppt/slides/_rels/slide9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3.svg"/><Relationship Id="rId3" Type="http://schemas.openxmlformats.org/officeDocument/2006/relationships/image" Target="../media/image151.jpeg"/><Relationship Id="rId7" Type="http://schemas.openxmlformats.org/officeDocument/2006/relationships/image" Target="../media/image10.svg"/><Relationship Id="rId12" Type="http://schemas.openxmlformats.org/officeDocument/2006/relationships/image" Target="../media/image152.png"/><Relationship Id="rId2" Type="http://schemas.openxmlformats.org/officeDocument/2006/relationships/notesSlide" Target="../notesSlides/notesSlide88.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0.svg"/><Relationship Id="rId10"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12.svg"/></Relationships>
</file>

<file path=ppt/slides/_rels/slide9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jpeg"/><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6.jpeg"/><Relationship Id="rId7" Type="http://schemas.openxmlformats.org/officeDocument/2006/relationships/image" Target="../media/image14.svg"/><Relationship Id="rId12" Type="http://schemas.openxmlformats.org/officeDocument/2006/relationships/image" Target="../media/image155.png"/><Relationship Id="rId2" Type="http://schemas.openxmlformats.org/officeDocument/2006/relationships/notesSlide" Target="../notesSlides/notesSlide89.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2.svg"/></Relationships>
</file>

<file path=ppt/slides/_rels/slide9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jp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838F105-AA7F-A189-3FAC-5B08EFE93791}"/>
              </a:ext>
            </a:extLst>
          </p:cNvPr>
          <p:cNvSpPr>
            <a:spLocks noGrp="1"/>
          </p:cNvSpPr>
          <p:nvPr>
            <p:ph type="body" sz="quarter" idx="11"/>
          </p:nvPr>
        </p:nvSpPr>
        <p:spPr/>
        <p:txBody>
          <a:bodyPr vert="horz" lIns="0" tIns="0" rIns="108000" bIns="0" rtlCol="0" anchor="t">
            <a:noAutofit/>
          </a:bodyPr>
          <a:lstStyle/>
          <a:p>
            <a:r>
              <a:rPr lang="en-US"/>
              <a:t>Version 009 | Date: 2024-04-03</a:t>
            </a:r>
          </a:p>
        </p:txBody>
      </p:sp>
      <p:sp>
        <p:nvSpPr>
          <p:cNvPr id="3" name="Untertitel 2">
            <a:extLst>
              <a:ext uri="{FF2B5EF4-FFF2-40B4-BE49-F238E27FC236}">
                <a16:creationId xmlns:a16="http://schemas.microsoft.com/office/drawing/2014/main" id="{C2082D91-0C5F-FFD4-BFF0-60F500E20D4A}"/>
              </a:ext>
            </a:extLst>
          </p:cNvPr>
          <p:cNvSpPr>
            <a:spLocks noGrp="1"/>
          </p:cNvSpPr>
          <p:nvPr>
            <p:ph type="subTitle" idx="1"/>
          </p:nvPr>
        </p:nvSpPr>
        <p:spPr/>
        <p:txBody>
          <a:bodyPr/>
          <a:lstStyle/>
          <a:p>
            <a:r>
              <a:rPr lang="en-US" dirty="0"/>
              <a:t>Slide Library</a:t>
            </a:r>
          </a:p>
          <a:p>
            <a:endParaRPr lang="en-US" dirty="0"/>
          </a:p>
        </p:txBody>
      </p:sp>
      <p:sp>
        <p:nvSpPr>
          <p:cNvPr id="4" name="Titel 3">
            <a:extLst>
              <a:ext uri="{FF2B5EF4-FFF2-40B4-BE49-F238E27FC236}">
                <a16:creationId xmlns:a16="http://schemas.microsoft.com/office/drawing/2014/main" id="{55C0863B-0E4C-6797-244D-19031A38616A}"/>
              </a:ext>
            </a:extLst>
          </p:cNvPr>
          <p:cNvSpPr>
            <a:spLocks noGrp="1"/>
          </p:cNvSpPr>
          <p:nvPr>
            <p:ph type="ctrTitle"/>
          </p:nvPr>
        </p:nvSpPr>
        <p:spPr/>
        <p:txBody>
          <a:bodyPr/>
          <a:lstStyle/>
          <a:p>
            <a:r>
              <a:rPr lang="en-US" dirty="0"/>
              <a:t>valantic References</a:t>
            </a:r>
          </a:p>
        </p:txBody>
      </p:sp>
      <p:sp>
        <p:nvSpPr>
          <p:cNvPr id="5" name="Bildplatzhalter 4">
            <a:extLst>
              <a:ext uri="{FF2B5EF4-FFF2-40B4-BE49-F238E27FC236}">
                <a16:creationId xmlns:a16="http://schemas.microsoft.com/office/drawing/2014/main" id="{1B1C2CC8-EEBE-7C76-119A-189CA3F22445}"/>
              </a:ext>
            </a:extLst>
          </p:cNvPr>
          <p:cNvSpPr>
            <a:spLocks noGrp="1"/>
          </p:cNvSpPr>
          <p:nvPr>
            <p:ph type="pic" sz="quarter" idx="4294967295"/>
          </p:nvPr>
        </p:nvSpPr>
        <p:spPr>
          <a:xfrm>
            <a:off x="0" y="1479550"/>
            <a:ext cx="2124075" cy="468313"/>
          </a:xfrm>
        </p:spPr>
        <p:txBody>
          <a:bodyPr/>
          <a:lstStyle/>
          <a:p>
            <a:r>
              <a:rPr lang="de-DE" dirty="0"/>
              <a:t> </a:t>
            </a:r>
          </a:p>
        </p:txBody>
      </p:sp>
    </p:spTree>
    <p:extLst>
      <p:ext uri="{BB962C8B-B14F-4D97-AF65-F5344CB8AC3E}">
        <p14:creationId xmlns:p14="http://schemas.microsoft.com/office/powerpoint/2010/main" val="1710275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platzhalter 31">
            <a:extLst>
              <a:ext uri="{FF2B5EF4-FFF2-40B4-BE49-F238E27FC236}">
                <a16:creationId xmlns:a16="http://schemas.microsoft.com/office/drawing/2014/main" id="{F2059C93-7A80-C633-4CB6-7C649FBA17D2}"/>
              </a:ext>
            </a:extLst>
          </p:cNvPr>
          <p:cNvPicPr>
            <a:picLocks noGrp="1" noChangeAspect="1"/>
          </p:cNvPicPr>
          <p:nvPr>
            <p:ph type="pic" sz="quarter" idx="10"/>
          </p:nvPr>
        </p:nvPicPr>
        <p:blipFill rotWithShape="1">
          <a:blip r:embed="rId3"/>
          <a:srcRect l="30989" r="21315"/>
          <a:stretch/>
        </p:blipFill>
        <p:spPr>
          <a:xfrm>
            <a:off x="0" y="0"/>
            <a:ext cx="3960000" cy="6858000"/>
          </a:xfrm>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vert="horz" lIns="288000" tIns="720000" rIns="108000" bIns="0" rtlCol="0" anchor="t">
            <a:noAutofit/>
          </a:bodyPr>
          <a:lstStyle/>
          <a:p>
            <a:r>
              <a:rPr lang="en-US">
                <a:solidFill>
                  <a:schemeClr val="tx1"/>
                </a:solidFill>
              </a:rPr>
              <a:t>All of the IT systems were soon up and running again, the economic damage was minimal, and the company is now better protected against cyber attacks in the long term.</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a:t>Benefits for the customer</a:t>
            </a:r>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p:pic>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en-US"/>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vert="horz" lIns="288000" tIns="720000" rIns="108000" bIns="0" rtlCol="0" anchor="t">
            <a:noAutofit/>
          </a:bodyPr>
          <a:lstStyle/>
          <a:p>
            <a:r>
              <a:rPr lang="en-US">
                <a:solidFill>
                  <a:schemeClr val="tx1"/>
                </a:solidFill>
              </a:rPr>
              <a:t>valantic’s proven approach: Initiate </a:t>
            </a:r>
            <a:br>
              <a:rPr lang="en-US">
                <a:solidFill>
                  <a:schemeClr val="tx1"/>
                </a:solidFill>
              </a:rPr>
            </a:br>
            <a:r>
              <a:rPr lang="en-US" noProof="1">
                <a:solidFill>
                  <a:schemeClr val="tx1"/>
                </a:solidFill>
              </a:rPr>
              <a:t>emergency </a:t>
            </a:r>
            <a:r>
              <a:rPr lang="en-US">
                <a:solidFill>
                  <a:schemeClr val="tx1"/>
                </a:solidFill>
              </a:rPr>
              <a:t>operations – technical and business disaster management – interim IT management – structural setup of a long-term IT strategy. </a:t>
            </a:r>
            <a:endParaRPr lang="en-US" sz="1400">
              <a:solidFill>
                <a:schemeClr val="tx1"/>
              </a:solidFill>
            </a:endParaRP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a:t>Consulting approach &amp; technology</a:t>
            </a:r>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p:pic>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en-US"/>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vert="horz" lIns="288000" tIns="720000" rIns="108000" bIns="0" rtlCol="0" anchor="t">
            <a:noAutofit/>
          </a:bodyPr>
          <a:lstStyle/>
          <a:p>
            <a:r>
              <a:rPr lang="en-US"/>
              <a:t>A cyber attack had encrypted the data and brought the entire IT system to its knees – a disaster for the targeted company. All of the systems had to be got up and running again as quickly as possible. </a:t>
            </a:r>
            <a:endParaRPr lang="de-DE">
              <a:solidFill>
                <a:srgbClr val="0000FF"/>
              </a:solidFill>
            </a:endParaRPr>
          </a:p>
          <a:p>
            <a:endParaRPr lang="en-US"/>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a:t>Challenge</a:t>
            </a:r>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p:pic>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en-US"/>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a:ea typeface="Segoe UI Black"/>
                <a:cs typeface="Segoe UI Light"/>
              </a:rPr>
              <a:t>Rescue Following a Ransomware Attack</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a:t>E-Commerce</a:t>
            </a:r>
          </a:p>
          <a:p>
            <a:endParaRPr lang="en-US"/>
          </a:p>
        </p:txBody>
      </p:sp>
      <p:sp>
        <p:nvSpPr>
          <p:cNvPr id="30" name="Rectangle 10">
            <a:extLst>
              <a:ext uri="{FF2B5EF4-FFF2-40B4-BE49-F238E27FC236}">
                <a16:creationId xmlns:a16="http://schemas.microsoft.com/office/drawing/2014/main" id="{A2506A09-5F6F-F4A2-8F97-459EC55240D7}"/>
              </a:ext>
            </a:extLst>
          </p:cNvPr>
          <p:cNvSpPr/>
          <p:nvPr/>
        </p:nvSpPr>
        <p:spPr>
          <a:xfrm>
            <a:off x="8233136" y="4179165"/>
            <a:ext cx="238043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1" name="TextBox 11">
            <a:extLst>
              <a:ext uri="{FF2B5EF4-FFF2-40B4-BE49-F238E27FC236}">
                <a16:creationId xmlns:a16="http://schemas.microsoft.com/office/drawing/2014/main" id="{F1E4EE02-069E-6BB1-85EA-803D5EB584EA}"/>
              </a:ext>
            </a:extLst>
          </p:cNvPr>
          <p:cNvSpPr txBox="1"/>
          <p:nvPr/>
        </p:nvSpPr>
        <p:spPr>
          <a:xfrm>
            <a:off x="8369703" y="4315910"/>
            <a:ext cx="2282714" cy="257369"/>
          </a:xfrm>
          <a:prstGeom prst="rect">
            <a:avLst/>
          </a:prstGeom>
          <a:noFill/>
        </p:spPr>
        <p:txBody>
          <a:bodyPr wrap="none" lIns="0" tIns="36000" rIns="216000" bIns="36000" rtlCol="0" anchor="ctr">
            <a:spAutoFit/>
          </a:bodyPr>
          <a:lstStyle/>
          <a:p>
            <a:r>
              <a:rPr lang="en-US" sz="1200">
                <a:solidFill>
                  <a:srgbClr val="FFFFFF"/>
                </a:solidFill>
              </a:rPr>
              <a:t>Protection against new attacks</a:t>
            </a:r>
            <a:endParaRPr lang="en-US" sz="1200">
              <a:solidFill>
                <a:srgbClr val="FFFFFF"/>
              </a:solidFill>
              <a:cs typeface="Arial"/>
            </a:endParaRPr>
          </a:p>
        </p:txBody>
      </p:sp>
      <p:sp>
        <p:nvSpPr>
          <p:cNvPr id="32" name="Rectangle 12">
            <a:extLst>
              <a:ext uri="{FF2B5EF4-FFF2-40B4-BE49-F238E27FC236}">
                <a16:creationId xmlns:a16="http://schemas.microsoft.com/office/drawing/2014/main" id="{56C1806F-22B1-B330-C083-C344DB766C99}"/>
              </a:ext>
            </a:extLst>
          </p:cNvPr>
          <p:cNvSpPr/>
          <p:nvPr/>
        </p:nvSpPr>
        <p:spPr>
          <a:xfrm>
            <a:off x="8233136" y="5663803"/>
            <a:ext cx="269527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3" name="TextBox 13">
            <a:extLst>
              <a:ext uri="{FF2B5EF4-FFF2-40B4-BE49-F238E27FC236}">
                <a16:creationId xmlns:a16="http://schemas.microsoft.com/office/drawing/2014/main" id="{6258330C-A1DE-B481-6346-42ECCF1656EC}"/>
              </a:ext>
            </a:extLst>
          </p:cNvPr>
          <p:cNvSpPr txBox="1"/>
          <p:nvPr/>
        </p:nvSpPr>
        <p:spPr>
          <a:xfrm>
            <a:off x="8398578" y="5787949"/>
            <a:ext cx="1508527" cy="257369"/>
          </a:xfrm>
          <a:prstGeom prst="rect">
            <a:avLst/>
          </a:prstGeom>
          <a:noFill/>
        </p:spPr>
        <p:txBody>
          <a:bodyPr wrap="none" lIns="0" tIns="36000" rIns="216000" bIns="36000" rtlCol="0" anchor="ctr">
            <a:spAutoFit/>
          </a:bodyPr>
          <a:lstStyle/>
          <a:p>
            <a:pPr>
              <a:spcAft>
                <a:spcPts val="900"/>
              </a:spcAft>
            </a:pPr>
            <a:r>
              <a:rPr lang="en-US" sz="1200">
                <a:solidFill>
                  <a:srgbClr val="FFFFFF"/>
                </a:solidFill>
              </a:rPr>
              <a:t>Business continuity</a:t>
            </a:r>
          </a:p>
        </p:txBody>
      </p:sp>
      <p:sp>
        <p:nvSpPr>
          <p:cNvPr id="34" name="Rectangle 14">
            <a:extLst>
              <a:ext uri="{FF2B5EF4-FFF2-40B4-BE49-F238E27FC236}">
                <a16:creationId xmlns:a16="http://schemas.microsoft.com/office/drawing/2014/main" id="{5D5FAB20-535E-4439-26A6-87AF0DF63F78}"/>
              </a:ext>
            </a:extLst>
          </p:cNvPr>
          <p:cNvSpPr/>
          <p:nvPr/>
        </p:nvSpPr>
        <p:spPr>
          <a:xfrm>
            <a:off x="8233136" y="4925332"/>
            <a:ext cx="3219058"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6F5ABDFB-F899-52B4-48CB-BB0C115E5CE4}"/>
              </a:ext>
            </a:extLst>
          </p:cNvPr>
          <p:cNvSpPr txBox="1"/>
          <p:nvPr/>
        </p:nvSpPr>
        <p:spPr>
          <a:xfrm>
            <a:off x="8369703" y="5049478"/>
            <a:ext cx="1699669" cy="257369"/>
          </a:xfrm>
          <a:prstGeom prst="rect">
            <a:avLst/>
          </a:prstGeom>
          <a:noFill/>
        </p:spPr>
        <p:txBody>
          <a:bodyPr wrap="none" lIns="0" tIns="36000" rIns="216000" bIns="36000" rtlCol="0" anchor="ctr">
            <a:spAutoFit/>
          </a:bodyPr>
          <a:lstStyle/>
          <a:p>
            <a:pPr>
              <a:spcAft>
                <a:spcPts val="900"/>
              </a:spcAft>
            </a:pPr>
            <a:r>
              <a:rPr lang="en-US" sz="1200">
                <a:solidFill>
                  <a:srgbClr val="FFFFFF"/>
                </a:solidFill>
                <a:cs typeface="Arial"/>
              </a:rPr>
              <a:t>Disaster management</a:t>
            </a:r>
          </a:p>
        </p:txBody>
      </p:sp>
    </p:spTree>
    <p:extLst>
      <p:ext uri="{BB962C8B-B14F-4D97-AF65-F5344CB8AC3E}">
        <p14:creationId xmlns:p14="http://schemas.microsoft.com/office/powerpoint/2010/main" val="32227026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platzhalter 10" descr="Leere Büroeinrichtung mit einem Konferenztisch">
            <a:extLst>
              <a:ext uri="{FF2B5EF4-FFF2-40B4-BE49-F238E27FC236}">
                <a16:creationId xmlns:a16="http://schemas.microsoft.com/office/drawing/2014/main" id="{7383B881-43BC-2760-A982-C2790B40924B}"/>
              </a:ext>
            </a:extLst>
          </p:cNvPr>
          <p:cNvPicPr>
            <a:picLocks noGrp="1" noChangeAspect="1"/>
          </p:cNvPicPr>
          <p:nvPr>
            <p:ph type="pic" sz="quarter" idx="10"/>
          </p:nvPr>
        </p:nvPicPr>
        <p:blipFill rotWithShape="1">
          <a:blip r:embed="rId3"/>
          <a:srcRect l="67486" r="56"/>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en-US" dirty="0"/>
              <a:t>Significant, dynamic and flexible performance optimization of the digital sales functionality, professional project management: everything went like clockwork.</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lIns="252000" rIns="0"/>
          <a:lstStyle/>
          <a:p>
            <a:r>
              <a:rPr lang="en-US" dirty="0"/>
              <a:t>Takeover, reprogramming and customization: Oxid 6 store system, Oxaion ERP solution, “Fact-Finder Next Generation” search feature, eggheads PIM system, New Relic for offer analytics and optimization.</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en-US" dirty="0"/>
              <a:t>Complete relaunch of the store system, optimization of the design, functionality and customer experience, customer-friendly search feature for shoppers, and powerful, fine-grain offer analytics and optimization.</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DELTA-V GmbH</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solidFill>
                  <a:schemeClr val="tx1"/>
                </a:solidFill>
              </a:rPr>
              <a:t>Office furniture &amp; fittings</a:t>
            </a:r>
          </a:p>
          <a:p>
            <a:endParaRPr lang="en-US" dirty="0">
              <a:solidFill>
                <a:schemeClr val="tx1"/>
              </a:solidFill>
            </a:endParaRP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pic>
        <p:nvPicPr>
          <p:cNvPr id="24" name="Bildplatzhalter 5">
            <a:extLst>
              <a:ext uri="{FF2B5EF4-FFF2-40B4-BE49-F238E27FC236}">
                <a16:creationId xmlns:a16="http://schemas.microsoft.com/office/drawing/2014/main" id="{42801DF7-2674-8BBB-0C08-7CB3A8321E22}"/>
              </a:ext>
            </a:extLst>
          </p:cNvPr>
          <p:cNvPicPr>
            <a:picLocks noGrp="1" noChangeAspect="1"/>
          </p:cNvPicPr>
          <p:nvPr>
            <p:ph type="pic" sz="quarter" idx="46"/>
          </p:nvPr>
        </p:nvPicPr>
        <p:blipFill>
          <a:blip r:embed="rId12"/>
          <a:srcRect t="22746" b="22746"/>
          <a:stretch/>
        </p:blipFill>
        <p:spPr>
          <a:xfrm>
            <a:off x="765175" y="603250"/>
            <a:ext cx="1728788" cy="576263"/>
          </a:xfrm>
        </p:spPr>
      </p:pic>
      <p:sp>
        <p:nvSpPr>
          <p:cNvPr id="2" name="Rectangle 10">
            <a:extLst>
              <a:ext uri="{FF2B5EF4-FFF2-40B4-BE49-F238E27FC236}">
                <a16:creationId xmlns:a16="http://schemas.microsoft.com/office/drawing/2014/main" id="{E4FEEB2D-3E45-7A26-B13B-510B543E8173}"/>
              </a:ext>
            </a:extLst>
          </p:cNvPr>
          <p:cNvSpPr/>
          <p:nvPr/>
        </p:nvSpPr>
        <p:spPr>
          <a:xfrm>
            <a:off x="8233134" y="4179165"/>
            <a:ext cx="2770837"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 name="TextBox 11">
            <a:extLst>
              <a:ext uri="{FF2B5EF4-FFF2-40B4-BE49-F238E27FC236}">
                <a16:creationId xmlns:a16="http://schemas.microsoft.com/office/drawing/2014/main" id="{EACE2891-35C0-EFEF-F599-D0A052A7C653}"/>
              </a:ext>
            </a:extLst>
          </p:cNvPr>
          <p:cNvSpPr txBox="1"/>
          <p:nvPr/>
        </p:nvSpPr>
        <p:spPr>
          <a:xfrm>
            <a:off x="8369703" y="4315910"/>
            <a:ext cx="2436841" cy="257369"/>
          </a:xfrm>
          <a:prstGeom prst="rect">
            <a:avLst/>
          </a:prstGeom>
          <a:noFill/>
        </p:spPr>
        <p:txBody>
          <a:bodyPr wrap="square" lIns="0" tIns="36000" rIns="216000" bIns="36000" rtlCol="0" anchor="ctr">
            <a:spAutoFit/>
          </a:bodyPr>
          <a:lstStyle/>
          <a:p>
            <a:r>
              <a:rPr lang="en-US" sz="1200" dirty="0">
                <a:solidFill>
                  <a:srgbClr val="FFFFFF"/>
                </a:solidFill>
              </a:rPr>
              <a:t>User-friendliness</a:t>
            </a:r>
          </a:p>
        </p:txBody>
      </p:sp>
      <p:sp>
        <p:nvSpPr>
          <p:cNvPr id="4" name="Rectangle 12">
            <a:extLst>
              <a:ext uri="{FF2B5EF4-FFF2-40B4-BE49-F238E27FC236}">
                <a16:creationId xmlns:a16="http://schemas.microsoft.com/office/drawing/2014/main" id="{BF5BFF4B-5F09-553E-4328-40FA3353B7CF}"/>
              </a:ext>
            </a:extLst>
          </p:cNvPr>
          <p:cNvSpPr/>
          <p:nvPr/>
        </p:nvSpPr>
        <p:spPr>
          <a:xfrm>
            <a:off x="8233137" y="5663803"/>
            <a:ext cx="2573407"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5" name="TextBox 13">
            <a:extLst>
              <a:ext uri="{FF2B5EF4-FFF2-40B4-BE49-F238E27FC236}">
                <a16:creationId xmlns:a16="http://schemas.microsoft.com/office/drawing/2014/main" id="{AF957686-7A5E-FF55-1DBE-FBAB4D16DDFE}"/>
              </a:ext>
            </a:extLst>
          </p:cNvPr>
          <p:cNvSpPr txBox="1"/>
          <p:nvPr/>
        </p:nvSpPr>
        <p:spPr>
          <a:xfrm>
            <a:off x="8398578" y="5787949"/>
            <a:ext cx="1696463"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rPr>
              <a:t>Customer-satisfaction</a:t>
            </a:r>
            <a:endParaRPr lang="en-US" sz="1200" dirty="0"/>
          </a:p>
        </p:txBody>
      </p:sp>
      <p:sp>
        <p:nvSpPr>
          <p:cNvPr id="6" name="Rectangle 14">
            <a:extLst>
              <a:ext uri="{FF2B5EF4-FFF2-40B4-BE49-F238E27FC236}">
                <a16:creationId xmlns:a16="http://schemas.microsoft.com/office/drawing/2014/main" id="{6A8119CD-1D53-45F5-F7AA-2248A6E99055}"/>
              </a:ext>
            </a:extLst>
          </p:cNvPr>
          <p:cNvSpPr/>
          <p:nvPr/>
        </p:nvSpPr>
        <p:spPr>
          <a:xfrm>
            <a:off x="8233136" y="4925332"/>
            <a:ext cx="267731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9" name="TextBox 15">
            <a:extLst>
              <a:ext uri="{FF2B5EF4-FFF2-40B4-BE49-F238E27FC236}">
                <a16:creationId xmlns:a16="http://schemas.microsoft.com/office/drawing/2014/main" id="{C5115809-82ED-3C58-F25C-231E9C62E9A6}"/>
              </a:ext>
            </a:extLst>
          </p:cNvPr>
          <p:cNvSpPr txBox="1"/>
          <p:nvPr/>
        </p:nvSpPr>
        <p:spPr>
          <a:xfrm>
            <a:off x="8369703" y="5049478"/>
            <a:ext cx="1165035"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rPr>
              <a:t>Search quality</a:t>
            </a:r>
          </a:p>
        </p:txBody>
      </p:sp>
    </p:spTree>
    <p:extLst>
      <p:ext uri="{BB962C8B-B14F-4D97-AF65-F5344CB8AC3E}">
        <p14:creationId xmlns:p14="http://schemas.microsoft.com/office/powerpoint/2010/main" val="35169889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6">
            <a:extLst>
              <a:ext uri="{FF2B5EF4-FFF2-40B4-BE49-F238E27FC236}">
                <a16:creationId xmlns:a16="http://schemas.microsoft.com/office/drawing/2014/main" id="{CD066450-F791-8241-2EE4-2CB0E86B7606}"/>
              </a:ext>
            </a:extLst>
          </p:cNvPr>
          <p:cNvPicPr>
            <a:picLocks noGrp="1" noChangeAspect="1"/>
          </p:cNvPicPr>
          <p:nvPr>
            <p:ph type="pic" sz="quarter" idx="10"/>
          </p:nvPr>
        </p:nvPicPr>
        <p:blipFill rotWithShape="1">
          <a:blip r:embed="rId2"/>
          <a:srcRect l="48" r="48"/>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101</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that, at Wacker, the chemistry’s right with its customers.</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en-US" dirty="0"/>
              <a:t>Wacker Chemie operates internationally and offers 3,200 technology-leading products for every key global industry</a:t>
            </a:r>
          </a:p>
          <a:p>
            <a:pPr lvl="1"/>
            <a:r>
              <a:rPr lang="en-US" dirty="0"/>
              <a:t>valantic raises Wacker's customer experience to a state-of-the-art "next level"</a:t>
            </a:r>
          </a:p>
          <a:p>
            <a:pPr lvl="1"/>
            <a:r>
              <a:rPr lang="en-US" dirty="0"/>
              <a:t>Performance, sales and customer satisfaction are rising sharply</a:t>
            </a:r>
          </a:p>
          <a:p>
            <a:pPr lvl="1"/>
            <a:r>
              <a:rPr lang="en-US" dirty="0"/>
              <a:t>100 percent customer focus – 100 percent performance, with SAP Commerce Cloud</a:t>
            </a:r>
          </a:p>
          <a:p>
            <a:pPr lvl="1"/>
            <a:endParaRPr lang="en-US" dirty="0"/>
          </a:p>
          <a:p>
            <a:pPr lvl="4"/>
            <a:r>
              <a:rPr lang="en-US" dirty="0"/>
              <a:t>Chemistry is when everything works just perfectly and seamlessly meshes: optimal sales success.</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Wacker Chemie</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t>Chemicals</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3" name="Bildplatzhalter 11">
            <a:extLst>
              <a:ext uri="{FF2B5EF4-FFF2-40B4-BE49-F238E27FC236}">
                <a16:creationId xmlns:a16="http://schemas.microsoft.com/office/drawing/2014/main" id="{02B4CE9F-FA0C-0BFB-7DC1-07D498878E8C}"/>
              </a:ext>
            </a:extLst>
          </p:cNvPr>
          <p:cNvPicPr>
            <a:picLocks noGrp="1" noChangeAspect="1"/>
          </p:cNvPicPr>
          <p:nvPr>
            <p:ph type="pic" sz="quarter" idx="46"/>
          </p:nvPr>
        </p:nvPicPr>
        <p:blipFill rotWithShape="1">
          <a:blip r:embed="rId3"/>
          <a:srcRect l="14462" t="24371" r="14462" b="24371"/>
          <a:stretch/>
        </p:blipFill>
        <p:spPr>
          <a:xfrm>
            <a:off x="6105525" y="603250"/>
            <a:ext cx="1728788" cy="576263"/>
          </a:xfrm>
        </p:spPr>
      </p:pic>
    </p:spTree>
    <p:extLst>
      <p:ext uri="{BB962C8B-B14F-4D97-AF65-F5344CB8AC3E}">
        <p14:creationId xmlns:p14="http://schemas.microsoft.com/office/powerpoint/2010/main" val="29991291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6">
            <a:extLst>
              <a:ext uri="{FF2B5EF4-FFF2-40B4-BE49-F238E27FC236}">
                <a16:creationId xmlns:a16="http://schemas.microsoft.com/office/drawing/2014/main" id="{A4304079-295A-5E34-42A2-9D5F967E206C}"/>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en-US" dirty="0"/>
              <a:t>Immense performance gains, enhanced scalability, lower costs, and greater transparency and sales success.</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en-US" dirty="0"/>
              <a:t>A customer survey provided valuable key aspects. valantic planned and implemented a global, state-of-the-art digital commerce solution based on SAP Commerce Cloud.</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en-US" dirty="0"/>
              <a:t>An archaic web store and cumbersome customer portal could not fully exploit sales and CX potential. </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Wacker Chemie</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t>Chemicals</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pic>
        <p:nvPicPr>
          <p:cNvPr id="31" name="Bildplatzhalter 11">
            <a:extLst>
              <a:ext uri="{FF2B5EF4-FFF2-40B4-BE49-F238E27FC236}">
                <a16:creationId xmlns:a16="http://schemas.microsoft.com/office/drawing/2014/main" id="{A58B4D0A-62F1-8ED0-FC03-0A028CCE2549}"/>
              </a:ext>
            </a:extLst>
          </p:cNvPr>
          <p:cNvPicPr>
            <a:picLocks noGrp="1" noChangeAspect="1"/>
          </p:cNvPicPr>
          <p:nvPr>
            <p:ph type="pic" sz="quarter" idx="46"/>
          </p:nvPr>
        </p:nvPicPr>
        <p:blipFill rotWithShape="1">
          <a:blip r:embed="rId12"/>
          <a:srcRect l="18669" t="27405" r="18669" b="27405"/>
          <a:stretch/>
        </p:blipFill>
        <p:spPr>
          <a:xfrm>
            <a:off x="765175" y="603250"/>
            <a:ext cx="1728788" cy="576263"/>
          </a:xfrm>
        </p:spPr>
      </p:pic>
      <p:sp>
        <p:nvSpPr>
          <p:cNvPr id="2" name="Rectangle 10">
            <a:extLst>
              <a:ext uri="{FF2B5EF4-FFF2-40B4-BE49-F238E27FC236}">
                <a16:creationId xmlns:a16="http://schemas.microsoft.com/office/drawing/2014/main" id="{FE28DC92-4956-8F59-0D20-CED42D33AA52}"/>
              </a:ext>
            </a:extLst>
          </p:cNvPr>
          <p:cNvSpPr/>
          <p:nvPr/>
        </p:nvSpPr>
        <p:spPr>
          <a:xfrm>
            <a:off x="8233134" y="4179165"/>
            <a:ext cx="2573407"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 name="TextBox 11">
            <a:extLst>
              <a:ext uri="{FF2B5EF4-FFF2-40B4-BE49-F238E27FC236}">
                <a16:creationId xmlns:a16="http://schemas.microsoft.com/office/drawing/2014/main" id="{D9796AA3-C6C0-321F-4D91-D401E15D8FD5}"/>
              </a:ext>
            </a:extLst>
          </p:cNvPr>
          <p:cNvSpPr txBox="1"/>
          <p:nvPr/>
        </p:nvSpPr>
        <p:spPr>
          <a:xfrm>
            <a:off x="8369703" y="4315910"/>
            <a:ext cx="2436841" cy="257369"/>
          </a:xfrm>
          <a:prstGeom prst="rect">
            <a:avLst/>
          </a:prstGeom>
          <a:noFill/>
        </p:spPr>
        <p:txBody>
          <a:bodyPr wrap="square" lIns="0" tIns="36000" rIns="216000" bIns="36000" rtlCol="0" anchor="ctr">
            <a:spAutoFit/>
          </a:bodyPr>
          <a:lstStyle/>
          <a:p>
            <a:r>
              <a:rPr lang="en-US" sz="1200" dirty="0">
                <a:solidFill>
                  <a:srgbClr val="FFFFFF"/>
                </a:solidFill>
                <a:cs typeface="Arial"/>
              </a:rPr>
              <a:t>Performance</a:t>
            </a:r>
            <a:endParaRPr lang="en-US" sz="1200" dirty="0">
              <a:solidFill>
                <a:srgbClr val="FFFFFF"/>
              </a:solidFill>
            </a:endParaRPr>
          </a:p>
        </p:txBody>
      </p:sp>
      <p:sp>
        <p:nvSpPr>
          <p:cNvPr id="4" name="Rectangle 12">
            <a:extLst>
              <a:ext uri="{FF2B5EF4-FFF2-40B4-BE49-F238E27FC236}">
                <a16:creationId xmlns:a16="http://schemas.microsoft.com/office/drawing/2014/main" id="{CD6E43EB-0887-2332-96DC-6289916916BE}"/>
              </a:ext>
            </a:extLst>
          </p:cNvPr>
          <p:cNvSpPr/>
          <p:nvPr/>
        </p:nvSpPr>
        <p:spPr>
          <a:xfrm>
            <a:off x="8233137" y="5663803"/>
            <a:ext cx="2573407"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6" name="TextBox 13">
            <a:extLst>
              <a:ext uri="{FF2B5EF4-FFF2-40B4-BE49-F238E27FC236}">
                <a16:creationId xmlns:a16="http://schemas.microsoft.com/office/drawing/2014/main" id="{4E31107E-72AD-CD62-1517-2CBFF0FE4621}"/>
              </a:ext>
            </a:extLst>
          </p:cNvPr>
          <p:cNvSpPr txBox="1"/>
          <p:nvPr/>
        </p:nvSpPr>
        <p:spPr>
          <a:xfrm>
            <a:off x="8398578" y="5787949"/>
            <a:ext cx="1677227"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rPr>
              <a:t>Customer satisfaction</a:t>
            </a:r>
          </a:p>
        </p:txBody>
      </p:sp>
      <p:sp>
        <p:nvSpPr>
          <p:cNvPr id="13" name="Rectangle 14">
            <a:extLst>
              <a:ext uri="{FF2B5EF4-FFF2-40B4-BE49-F238E27FC236}">
                <a16:creationId xmlns:a16="http://schemas.microsoft.com/office/drawing/2014/main" id="{5A01F9CA-C566-ED22-B122-756728875682}"/>
              </a:ext>
            </a:extLst>
          </p:cNvPr>
          <p:cNvSpPr/>
          <p:nvPr/>
        </p:nvSpPr>
        <p:spPr>
          <a:xfrm>
            <a:off x="8233136" y="4925332"/>
            <a:ext cx="328620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2" name="TextBox 15">
            <a:extLst>
              <a:ext uri="{FF2B5EF4-FFF2-40B4-BE49-F238E27FC236}">
                <a16:creationId xmlns:a16="http://schemas.microsoft.com/office/drawing/2014/main" id="{07AC9640-8D07-7843-3899-2A865F26108D}"/>
              </a:ext>
            </a:extLst>
          </p:cNvPr>
          <p:cNvSpPr txBox="1"/>
          <p:nvPr/>
        </p:nvSpPr>
        <p:spPr>
          <a:xfrm>
            <a:off x="8369703" y="5049478"/>
            <a:ext cx="1107777"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Sales success</a:t>
            </a:r>
            <a:endParaRPr lang="en-US" sz="1200" dirty="0">
              <a:solidFill>
                <a:srgbClr val="FFFFFF"/>
              </a:solidFill>
            </a:endParaRPr>
          </a:p>
        </p:txBody>
      </p:sp>
    </p:spTree>
    <p:extLst>
      <p:ext uri="{BB962C8B-B14F-4D97-AF65-F5344CB8AC3E}">
        <p14:creationId xmlns:p14="http://schemas.microsoft.com/office/powerpoint/2010/main" val="3782474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0">
            <a:extLst>
              <a:ext uri="{FF2B5EF4-FFF2-40B4-BE49-F238E27FC236}">
                <a16:creationId xmlns:a16="http://schemas.microsoft.com/office/drawing/2014/main" id="{63E7324C-1001-7C02-F4C1-FE672893DC58}"/>
              </a:ext>
            </a:extLst>
          </p:cNvPr>
          <p:cNvPicPr>
            <a:picLocks noGrp="1" noChangeAspect="1"/>
          </p:cNvPicPr>
          <p:nvPr>
            <p:ph type="pic" sz="quarter" idx="10"/>
          </p:nvPr>
        </p:nvPicPr>
        <p:blipFill rotWithShape="1">
          <a:blip r:embed="rId3"/>
          <a:srcRect l="48" r="48"/>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103</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that, at Bizerba, every quotation is engineered to perfection.</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en-US" dirty="0"/>
              <a:t>Bizerba is a supplier of cutting and weighing technology and also offers a comprehensive solution portfolio of hardware, software and services</a:t>
            </a:r>
          </a:p>
          <a:p>
            <a:pPr lvl="1"/>
            <a:r>
              <a:rPr lang="en-US" dirty="0"/>
              <a:t>Since every customer is unique, they should also receive made-to-measure quotations</a:t>
            </a:r>
          </a:p>
          <a:p>
            <a:pPr lvl="1"/>
            <a:r>
              <a:rPr lang="en-US" dirty="0"/>
              <a:t>The integrated CRM, ERP and SAP CPQ IT landscape has immensely simplified the preparation of quotations </a:t>
            </a:r>
          </a:p>
          <a:p>
            <a:pPr lvl="1"/>
            <a:r>
              <a:rPr lang="en-US" dirty="0"/>
              <a:t>Thanks to SAP CPQ, a single, clear and customized quotation document can be created at the touch of a button.</a:t>
            </a:r>
          </a:p>
          <a:p>
            <a:pPr lvl="1"/>
            <a:endParaRPr lang="en-US" dirty="0"/>
          </a:p>
          <a:p>
            <a:pPr lvl="4"/>
            <a:r>
              <a:rPr lang="en-US" dirty="0"/>
              <a:t>Customer satisfaction has risen and sales staff workloads minimized.</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Bizerba</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solidFill>
                  <a:schemeClr val="bg2"/>
                </a:solidFill>
              </a:rPr>
              <a:t>Mechanical engineering – precision mechanics</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3" name="Bildplatzhalter 5">
            <a:extLst>
              <a:ext uri="{FF2B5EF4-FFF2-40B4-BE49-F238E27FC236}">
                <a16:creationId xmlns:a16="http://schemas.microsoft.com/office/drawing/2014/main" id="{90FFEF31-6053-51A7-8813-72F8993E9D85}"/>
              </a:ext>
            </a:extLst>
          </p:cNvPr>
          <p:cNvPicPr>
            <a:picLocks noGrp="1" noChangeAspect="1"/>
          </p:cNvPicPr>
          <p:nvPr>
            <p:ph type="pic" sz="quarter" idx="46"/>
          </p:nvPr>
        </p:nvPicPr>
        <p:blipFill rotWithShape="1">
          <a:blip r:embed="rId4"/>
          <a:srcRect t="22746" b="22746"/>
          <a:stretch/>
        </p:blipFill>
        <p:spPr>
          <a:xfrm>
            <a:off x="6105525" y="603250"/>
            <a:ext cx="1728788" cy="576263"/>
          </a:xfrm>
        </p:spPr>
      </p:pic>
    </p:spTree>
    <p:extLst>
      <p:ext uri="{BB962C8B-B14F-4D97-AF65-F5344CB8AC3E}">
        <p14:creationId xmlns:p14="http://schemas.microsoft.com/office/powerpoint/2010/main" val="4329927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1259F07B-5DC0-2245-7AA8-F301209BDCB3}"/>
              </a:ext>
            </a:extLst>
          </p:cNvPr>
          <p:cNvSpPr/>
          <p:nvPr/>
        </p:nvSpPr>
        <p:spPr>
          <a:xfrm>
            <a:off x="8100409" y="4038600"/>
            <a:ext cx="3698979" cy="2197099"/>
          </a:xfrm>
          <a:prstGeom prst="rect">
            <a:avLst/>
          </a:prstGeom>
          <a:solidFill>
            <a:schemeClr val="bg1"/>
          </a:solidFill>
          <a:ln w="9525" cap="flat">
            <a:noFill/>
            <a:prstDash val="solid"/>
            <a:miter/>
          </a:ln>
        </p:spPr>
        <p:txBody>
          <a:bodyPr lIns="360000" tIns="432000" rIns="72000" bIns="36000" rtlCol="0" anchor="t" anchorCtr="0"/>
          <a:lstStyle/>
          <a:p>
            <a:pPr algn="l">
              <a:spcBef>
                <a:spcPts val="600"/>
              </a:spcBef>
              <a:spcAft>
                <a:spcPts val="600"/>
              </a:spcAft>
            </a:pPr>
            <a:endParaRPr lang="de-DE" sz="1600" b="1" i="0" dirty="0">
              <a:solidFill>
                <a:schemeClr val="bg1"/>
              </a:solidFill>
              <a:effectLst/>
              <a:latin typeface="+mj-lt"/>
            </a:endParaRPr>
          </a:p>
        </p:txBody>
      </p:sp>
      <p:pic>
        <p:nvPicPr>
          <p:cNvPr id="5" name="Bildplatzhalter 10">
            <a:extLst>
              <a:ext uri="{FF2B5EF4-FFF2-40B4-BE49-F238E27FC236}">
                <a16:creationId xmlns:a16="http://schemas.microsoft.com/office/drawing/2014/main" id="{31C20001-0EBF-D952-F772-9F6D3EA79778}"/>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a:xfrm>
            <a:off x="4477136" y="4699590"/>
            <a:ext cx="7175998" cy="1440000"/>
          </a:xfrm>
        </p:spPr>
        <p:txBody>
          <a:bodyPr tIns="648000" bIns="0"/>
          <a:lstStyle/>
          <a:p>
            <a:r>
              <a:rPr lang="en-US" dirty="0"/>
              <a:t>Hardware and software products, as well as consumables  and services, are incorporated in a single quotation. The sales department can prepare quotations much more efficiently, resulting in significant cost savings. </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a:xfrm>
            <a:off x="5470730" y="4786995"/>
            <a:ext cx="2340000" cy="540000"/>
          </a:xfrm>
        </p:spPr>
        <p:txBody>
          <a:bodyPr/>
          <a:lstStyle/>
          <a:p>
            <a:r>
              <a:rPr lang="en-US" dirty="0"/>
              <a:t>Benefits for the customer</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a:xfrm rot="16200000">
            <a:off x="3807451" y="5365591"/>
            <a:ext cx="1440000" cy="108000"/>
          </a:xfrm>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a:xfrm>
            <a:off x="8233134" y="1926596"/>
            <a:ext cx="3420000" cy="2533384"/>
          </a:xfrm>
        </p:spPr>
        <p:txBody>
          <a:bodyPr lIns="288000" tIns="648000"/>
          <a:lstStyle/>
          <a:p>
            <a:r>
              <a:rPr lang="en-US" dirty="0"/>
              <a:t>Data are exchanged bidirectionally. Further information is also imported into CPQ over the interface to Microsoft Dynamics 365. When a quotation is created, all the data are transferred to the SAP CPQ system.</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a:xfrm rot="16200000">
            <a:off x="7013308" y="3139285"/>
            <a:ext cx="2533383" cy="108000"/>
          </a:xfrm>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a:xfrm>
            <a:off x="4477136" y="1926596"/>
            <a:ext cx="3420000" cy="2533384"/>
          </a:xfrm>
        </p:spPr>
        <p:txBody>
          <a:bodyPr lIns="288000" tIns="648000"/>
          <a:lstStyle/>
          <a:p>
            <a:r>
              <a:rPr lang="en-US" dirty="0"/>
              <a:t>Sales employees were often occupied for long periods of time with preparing individual customer quotations. Bizerba wanted an integrated quotation tool to be able to offer easily the right solutions.</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a:xfrm rot="16200000">
            <a:off x="3260759" y="3139285"/>
            <a:ext cx="2533383" cy="108000"/>
          </a:xfrm>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Bizerba</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t>Mechanical engineering – precision mechanics</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786608"/>
            <a:ext cx="539750" cy="539750"/>
          </a:xfrm>
        </p:spPr>
      </p:pic>
      <p:pic>
        <p:nvPicPr>
          <p:cNvPr id="9" name="Bildplatzhalter 5">
            <a:extLst>
              <a:ext uri="{FF2B5EF4-FFF2-40B4-BE49-F238E27FC236}">
                <a16:creationId xmlns:a16="http://schemas.microsoft.com/office/drawing/2014/main" id="{FBBF66A9-C3A4-AE92-5243-3BCCE4752DF6}"/>
              </a:ext>
            </a:extLst>
          </p:cNvPr>
          <p:cNvPicPr>
            <a:picLocks noGrp="1" noChangeAspect="1"/>
          </p:cNvPicPr>
          <p:nvPr>
            <p:ph type="pic" sz="quarter" idx="46"/>
          </p:nvPr>
        </p:nvPicPr>
        <p:blipFill>
          <a:blip r:embed="rId12"/>
          <a:srcRect t="22746" b="22746"/>
          <a:stretch/>
        </p:blipFill>
        <p:spPr>
          <a:xfrm>
            <a:off x="765175" y="603250"/>
            <a:ext cx="1728788" cy="576263"/>
          </a:xfrm>
        </p:spPr>
      </p:pic>
    </p:spTree>
    <p:extLst>
      <p:ext uri="{BB962C8B-B14F-4D97-AF65-F5344CB8AC3E}">
        <p14:creationId xmlns:p14="http://schemas.microsoft.com/office/powerpoint/2010/main" val="6582721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platzhalter 16">
            <a:extLst>
              <a:ext uri="{FF2B5EF4-FFF2-40B4-BE49-F238E27FC236}">
                <a16:creationId xmlns:a16="http://schemas.microsoft.com/office/drawing/2014/main" id="{63FCBE3A-A4FF-1D75-A75C-82DCE1204E7B}"/>
              </a:ext>
            </a:extLst>
          </p:cNvPr>
          <p:cNvPicPr>
            <a:picLocks noGrp="1"/>
          </p:cNvPicPr>
          <p:nvPr>
            <p:ph type="pic" sz="quarter" idx="10"/>
          </p:nvPr>
        </p:nvPicPr>
        <p:blipFill rotWithShape="1">
          <a:blip r:embed="rId2"/>
          <a:srcRect l="17642" t="6043" r="15455"/>
          <a:stretch/>
        </p:blipFill>
        <p:spPr>
          <a:xfrm>
            <a:off x="5580063" y="0"/>
            <a:ext cx="3311525" cy="6858000"/>
          </a:xfrm>
          <a:prstGeom prst="rect">
            <a:avLst/>
          </a:prstGeo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105</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perfect coffee indulgence – both online and offline.</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marL="215900" lvl="1" indent="-215900"/>
            <a:r>
              <a:rPr lang="en-US" dirty="0"/>
              <a:t>Melitta is world famous for the invention of the patented coffee filter. But its product range meanwhile extends far beyond that</a:t>
            </a:r>
          </a:p>
          <a:p>
            <a:pPr marL="215900" lvl="1" indent="-215900"/>
            <a:r>
              <a:rPr lang="en-US" dirty="0"/>
              <a:t>International eCommerce: Melitta wanted an emotional shopping experience across all devices and brands</a:t>
            </a:r>
            <a:endParaRPr lang="en-US" dirty="0">
              <a:cs typeface="Segoe UI"/>
            </a:endParaRPr>
          </a:p>
          <a:p>
            <a:pPr marL="215900" lvl="1" indent="-215900"/>
            <a:r>
              <a:rPr lang="en-US" dirty="0"/>
              <a:t>It wanted to be able to implement target-group and season-specific promotions such as vouchers, subscriptions and bundles with a minimum of effort</a:t>
            </a:r>
            <a:endParaRPr lang="en-US" dirty="0">
              <a:cs typeface="Segoe UI"/>
            </a:endParaRPr>
          </a:p>
          <a:p>
            <a:pPr marL="215900" lvl="1" indent="-215900"/>
            <a:r>
              <a:rPr lang="en-US" dirty="0"/>
              <a:t>valantic's eCommerce platform Shopware meets all these requirements with flying colors</a:t>
            </a:r>
            <a:endParaRPr lang="en-US" dirty="0">
              <a:cs typeface="Segoe UI"/>
            </a:endParaRPr>
          </a:p>
          <a:p>
            <a:pPr marL="215900" lvl="1" indent="-215900"/>
            <a:endParaRPr lang="en-US" dirty="0">
              <a:cs typeface="Segoe UI"/>
            </a:endParaRPr>
          </a:p>
          <a:p>
            <a:pPr lvl="4"/>
            <a:r>
              <a:rPr lang="en-US" dirty="0"/>
              <a:t>Melitta and valantic offer NextGen coffee indulgence “at its best”.</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Melitta</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t>Food &amp; Beverage</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2" name="Bildplatzhalter 11">
            <a:extLst>
              <a:ext uri="{FF2B5EF4-FFF2-40B4-BE49-F238E27FC236}">
                <a16:creationId xmlns:a16="http://schemas.microsoft.com/office/drawing/2014/main" id="{BA5BDFD5-ECA5-6AA4-934B-8FE7F236CF64}"/>
              </a:ext>
            </a:extLst>
          </p:cNvPr>
          <p:cNvPicPr>
            <a:picLocks noGrp="1" noChangeAspect="1"/>
          </p:cNvPicPr>
          <p:nvPr>
            <p:ph type="pic" sz="quarter" idx="46"/>
          </p:nvPr>
        </p:nvPicPr>
        <p:blipFill rotWithShape="1">
          <a:blip r:embed="rId3"/>
          <a:srcRect l="-23363" t="10261" r="-23363" b="10261"/>
          <a:stretch/>
        </p:blipFill>
        <p:spPr>
          <a:xfrm>
            <a:off x="6105525" y="603250"/>
            <a:ext cx="1728788" cy="576263"/>
          </a:xfrm>
        </p:spPr>
      </p:pic>
    </p:spTree>
    <p:extLst>
      <p:ext uri="{BB962C8B-B14F-4D97-AF65-F5344CB8AC3E}">
        <p14:creationId xmlns:p14="http://schemas.microsoft.com/office/powerpoint/2010/main" val="42223372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16">
            <a:extLst>
              <a:ext uri="{FF2B5EF4-FFF2-40B4-BE49-F238E27FC236}">
                <a16:creationId xmlns:a16="http://schemas.microsoft.com/office/drawing/2014/main" id="{654491B0-96B8-692F-3DE2-3FA75F5E4D8E}"/>
              </a:ext>
            </a:extLst>
          </p:cNvPr>
          <p:cNvPicPr>
            <a:picLocks noGrp="1"/>
          </p:cNvPicPr>
          <p:nvPr>
            <p:ph type="pic" sz="quarter" idx="10"/>
          </p:nvPr>
        </p:nvPicPr>
        <p:blipFill rotWithShape="1">
          <a:blip r:embed="rId2"/>
          <a:srcRect l="14298" t="16126" r="14298"/>
          <a:stretch/>
        </p:blipFill>
        <p:spPr>
          <a:xfrm>
            <a:off x="0" y="0"/>
            <a:ext cx="3959225" cy="6858000"/>
          </a:xfrm>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lIns="252000" tIns="540000" rIns="36000"/>
          <a:lstStyle/>
          <a:p>
            <a:r>
              <a:rPr lang="en-US" dirty="0"/>
              <a:t>Melitta purchasing managers can present their products with just a few clicks, and can quickly and easily configure discount promotions, coupons, bundles and much more using Shopware’s standard plug-ins.</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a:xfrm>
            <a:off x="5470730" y="4207056"/>
            <a:ext cx="2340000" cy="540000"/>
          </a:xfrm>
        </p:spPr>
        <p:txBody>
          <a:bodyPr/>
          <a:lstStyle/>
          <a:p>
            <a:r>
              <a:rPr lang="en-US" dirty="0"/>
              <a:t>Benefits for the customer</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en-US" dirty="0"/>
              <a:t>valantic’s Shopware shopping platform with efficient sub-shop logic and middleware admirably maps all of Melitta’s requirements and can be easily integrated into the system via the Shopware API. </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lIns="252000" rIns="0"/>
          <a:lstStyle/>
          <a:p>
            <a:r>
              <a:rPr lang="en-US" dirty="0"/>
              <a:t>Melitta was looking for an internationally deployable eCommerce solution that is suitable for marketing and sales across all devices and brands and enables lower monthly costs for operating and development.</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Melitta</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t>Food &amp; Beverage </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3">
            <a:extLst>
              <a:ext uri="{96DAC541-7B7A-43D3-8B79-37D633B846F1}">
                <asvg:svgBlip xmlns:asvg="http://schemas.microsoft.com/office/drawing/2016/SVG/main" r:embed="rId4"/>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5">
            <a:extLst>
              <a:ext uri="{96DAC541-7B7A-43D3-8B79-37D633B846F1}">
                <asvg:svgBlip xmlns:asvg="http://schemas.microsoft.com/office/drawing/2016/SVG/main" r:embed="rId6"/>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7">
            <a:extLst>
              <a:ext uri="{96DAC541-7B7A-43D3-8B79-37D633B846F1}">
                <asvg:svgBlip xmlns:asvg="http://schemas.microsoft.com/office/drawing/2016/SVG/main" r:embed="rId8"/>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9">
            <a:extLst>
              <a:ext uri="{96DAC541-7B7A-43D3-8B79-37D633B846F1}">
                <asvg:svgBlip xmlns:asvg="http://schemas.microsoft.com/office/drawing/2016/SVG/main" r:embed="rId10"/>
              </a:ext>
            </a:extLst>
          </a:blip>
          <a:stretch>
            <a:fillRect/>
          </a:stretch>
        </p:blipFill>
        <p:spPr>
          <a:xfrm>
            <a:off x="4784725" y="4206669"/>
            <a:ext cx="539750" cy="539750"/>
          </a:xfrm>
        </p:spPr>
      </p:pic>
      <p:pic>
        <p:nvPicPr>
          <p:cNvPr id="31" name="Bildplatzhalter 11">
            <a:extLst>
              <a:ext uri="{FF2B5EF4-FFF2-40B4-BE49-F238E27FC236}">
                <a16:creationId xmlns:a16="http://schemas.microsoft.com/office/drawing/2014/main" id="{551AE502-C332-60F3-4583-7DF71B3382CE}"/>
              </a:ext>
            </a:extLst>
          </p:cNvPr>
          <p:cNvPicPr>
            <a:picLocks noGrp="1" noChangeAspect="1"/>
          </p:cNvPicPr>
          <p:nvPr>
            <p:ph type="pic" sz="quarter" idx="46"/>
          </p:nvPr>
        </p:nvPicPr>
        <p:blipFill rotWithShape="1">
          <a:blip r:embed="rId11"/>
          <a:srcRect l="-20402" t="11866" r="-20402" b="11866"/>
          <a:stretch/>
        </p:blipFill>
        <p:spPr>
          <a:xfrm>
            <a:off x="765175" y="603250"/>
            <a:ext cx="1728788" cy="576263"/>
          </a:xfrm>
        </p:spPr>
      </p:pic>
      <p:sp>
        <p:nvSpPr>
          <p:cNvPr id="2" name="Rectangle 10">
            <a:extLst>
              <a:ext uri="{FF2B5EF4-FFF2-40B4-BE49-F238E27FC236}">
                <a16:creationId xmlns:a16="http://schemas.microsoft.com/office/drawing/2014/main" id="{996A0653-FEBE-4CBC-64BC-CE272904901C}"/>
              </a:ext>
            </a:extLst>
          </p:cNvPr>
          <p:cNvSpPr/>
          <p:nvPr/>
        </p:nvSpPr>
        <p:spPr>
          <a:xfrm>
            <a:off x="8233134" y="4179165"/>
            <a:ext cx="2573407"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 name="TextBox 11">
            <a:extLst>
              <a:ext uri="{FF2B5EF4-FFF2-40B4-BE49-F238E27FC236}">
                <a16:creationId xmlns:a16="http://schemas.microsoft.com/office/drawing/2014/main" id="{8EDA6997-27EB-6376-B803-C077F2D1B67D}"/>
              </a:ext>
            </a:extLst>
          </p:cNvPr>
          <p:cNvSpPr txBox="1"/>
          <p:nvPr/>
        </p:nvSpPr>
        <p:spPr>
          <a:xfrm>
            <a:off x="8369703" y="4315910"/>
            <a:ext cx="2436841" cy="257369"/>
          </a:xfrm>
          <a:prstGeom prst="rect">
            <a:avLst/>
          </a:prstGeom>
          <a:noFill/>
        </p:spPr>
        <p:txBody>
          <a:bodyPr wrap="square" lIns="0" tIns="36000" rIns="216000" bIns="36000" rtlCol="0" anchor="ctr">
            <a:spAutoFit/>
          </a:bodyPr>
          <a:lstStyle/>
          <a:p>
            <a:r>
              <a:rPr lang="en-US" sz="1200" dirty="0">
                <a:solidFill>
                  <a:srgbClr val="FFFFFF"/>
                </a:solidFill>
              </a:rPr>
              <a:t>Sales </a:t>
            </a:r>
          </a:p>
        </p:txBody>
      </p:sp>
      <p:sp>
        <p:nvSpPr>
          <p:cNvPr id="4" name="Rectangle 12">
            <a:extLst>
              <a:ext uri="{FF2B5EF4-FFF2-40B4-BE49-F238E27FC236}">
                <a16:creationId xmlns:a16="http://schemas.microsoft.com/office/drawing/2014/main" id="{B18ADD9C-5887-9649-2120-4CBC1AF78731}"/>
              </a:ext>
            </a:extLst>
          </p:cNvPr>
          <p:cNvSpPr/>
          <p:nvPr/>
        </p:nvSpPr>
        <p:spPr>
          <a:xfrm>
            <a:off x="8233137" y="5663803"/>
            <a:ext cx="2573407"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6" name="TextBox 13">
            <a:extLst>
              <a:ext uri="{FF2B5EF4-FFF2-40B4-BE49-F238E27FC236}">
                <a16:creationId xmlns:a16="http://schemas.microsoft.com/office/drawing/2014/main" id="{7075D1E6-1FE3-BB73-90B3-F726044095DA}"/>
              </a:ext>
            </a:extLst>
          </p:cNvPr>
          <p:cNvSpPr txBox="1"/>
          <p:nvPr/>
        </p:nvSpPr>
        <p:spPr>
          <a:xfrm>
            <a:off x="8398578" y="5787949"/>
            <a:ext cx="1677227"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rPr>
              <a:t>Customer satisfaction</a:t>
            </a:r>
          </a:p>
        </p:txBody>
      </p:sp>
      <p:sp>
        <p:nvSpPr>
          <p:cNvPr id="13" name="Rectangle 14">
            <a:extLst>
              <a:ext uri="{FF2B5EF4-FFF2-40B4-BE49-F238E27FC236}">
                <a16:creationId xmlns:a16="http://schemas.microsoft.com/office/drawing/2014/main" id="{7A4C40C5-E5AE-4BE2-176E-04BA64A2CF35}"/>
              </a:ext>
            </a:extLst>
          </p:cNvPr>
          <p:cNvSpPr/>
          <p:nvPr/>
        </p:nvSpPr>
        <p:spPr>
          <a:xfrm>
            <a:off x="8233136" y="4925332"/>
            <a:ext cx="290730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2" name="TextBox 15">
            <a:extLst>
              <a:ext uri="{FF2B5EF4-FFF2-40B4-BE49-F238E27FC236}">
                <a16:creationId xmlns:a16="http://schemas.microsoft.com/office/drawing/2014/main" id="{4E79E490-68E6-6B8E-118A-835FE6894E55}"/>
              </a:ext>
            </a:extLst>
          </p:cNvPr>
          <p:cNvSpPr txBox="1"/>
          <p:nvPr/>
        </p:nvSpPr>
        <p:spPr>
          <a:xfrm>
            <a:off x="8369703" y="5049478"/>
            <a:ext cx="2203205"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rPr>
              <a:t>Reduction of Costs and effort</a:t>
            </a:r>
          </a:p>
        </p:txBody>
      </p:sp>
    </p:spTree>
    <p:extLst>
      <p:ext uri="{BB962C8B-B14F-4D97-AF65-F5344CB8AC3E}">
        <p14:creationId xmlns:p14="http://schemas.microsoft.com/office/powerpoint/2010/main" val="17573500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platzhalter 13">
            <a:extLst>
              <a:ext uri="{FF2B5EF4-FFF2-40B4-BE49-F238E27FC236}">
                <a16:creationId xmlns:a16="http://schemas.microsoft.com/office/drawing/2014/main" id="{2AC4B403-1E28-45FC-9084-936FDC14F6C6}"/>
              </a:ext>
            </a:extLst>
          </p:cNvPr>
          <p:cNvPicPr>
            <a:picLocks noGrp="1" noChangeAspect="1"/>
          </p:cNvPicPr>
          <p:nvPr>
            <p:ph type="pic" sz="quarter" idx="10"/>
          </p:nvPr>
        </p:nvPicPr>
        <p:blipFill rotWithShape="1">
          <a:blip r:embed="rId2"/>
          <a:srcRect l="33580" t="13674" r="24729"/>
          <a:stretch/>
        </p:blipFill>
        <p:spPr>
          <a:xfrm>
            <a:off x="5579375" y="0"/>
            <a:ext cx="3312000"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107</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that Ivoclar brings a smile to its customers’ faces.</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marL="215900" lvl="1" indent="-215900"/>
            <a:r>
              <a:rPr lang="en-US" dirty="0"/>
              <a:t>Ivoclar is an internationally successful family-owned dental company from Liechtenstein with 3,500 employees worldwide</a:t>
            </a:r>
          </a:p>
          <a:p>
            <a:pPr marL="215900" lvl="1" indent="-215900"/>
            <a:r>
              <a:rPr lang="en-US" dirty="0"/>
              <a:t>The sale of innovative solutions for dentists, dental technicians and dental hygienists requires intensive consultation</a:t>
            </a:r>
            <a:endParaRPr lang="en-US" dirty="0">
              <a:cs typeface="Segoe UI"/>
            </a:endParaRPr>
          </a:p>
          <a:p>
            <a:pPr marL="215900" lvl="1" indent="-215900"/>
            <a:r>
              <a:rPr lang="en-US" dirty="0"/>
              <a:t>Ivoclar offers its customers an e-learning portal informing about the professional use of its solutions</a:t>
            </a:r>
            <a:endParaRPr lang="en-US" dirty="0">
              <a:cs typeface="Segoe UI"/>
            </a:endParaRPr>
          </a:p>
          <a:p>
            <a:pPr marL="215900" lvl="1" indent="-215900"/>
            <a:endParaRPr lang="en-US" dirty="0">
              <a:cs typeface="Segoe UI"/>
            </a:endParaRPr>
          </a:p>
          <a:p>
            <a:pPr lvl="4"/>
            <a:r>
              <a:rPr lang="en-US" dirty="0"/>
              <a:t>valantic implemented a central platform for all that is needed to optimize the customer experience and minimize administrative overheads.</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IVOCLAR</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solidFill>
                  <a:schemeClr val="tx1"/>
                </a:solidFill>
              </a:rPr>
              <a:t>Life Science</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2" name="Bildplatzhalter 5">
            <a:extLst>
              <a:ext uri="{FF2B5EF4-FFF2-40B4-BE49-F238E27FC236}">
                <a16:creationId xmlns:a16="http://schemas.microsoft.com/office/drawing/2014/main" id="{F89AB841-3594-86D1-9C6B-F684B3913AB8}"/>
              </a:ext>
            </a:extLst>
          </p:cNvPr>
          <p:cNvPicPr>
            <a:picLocks noGrp="1" noChangeAspect="1"/>
          </p:cNvPicPr>
          <p:nvPr>
            <p:ph type="pic" sz="quarter" idx="46"/>
          </p:nvPr>
        </p:nvPicPr>
        <p:blipFill rotWithShape="1">
          <a:blip r:embed="rId3"/>
          <a:srcRect t="22642" b="22642"/>
          <a:stretch/>
        </p:blipFill>
        <p:spPr>
          <a:xfrm>
            <a:off x="6105525" y="603250"/>
            <a:ext cx="1728788" cy="576263"/>
          </a:xfrm>
        </p:spPr>
      </p:pic>
    </p:spTree>
    <p:extLst>
      <p:ext uri="{BB962C8B-B14F-4D97-AF65-F5344CB8AC3E}">
        <p14:creationId xmlns:p14="http://schemas.microsoft.com/office/powerpoint/2010/main" val="21570107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13">
            <a:extLst>
              <a:ext uri="{FF2B5EF4-FFF2-40B4-BE49-F238E27FC236}">
                <a16:creationId xmlns:a16="http://schemas.microsoft.com/office/drawing/2014/main" id="{B58D7D4E-E2C2-98A4-7EBC-5FD5FBD77ADD}"/>
              </a:ext>
            </a:extLst>
          </p:cNvPr>
          <p:cNvPicPr>
            <a:picLocks noGrp="1" noChangeAspect="1"/>
          </p:cNvPicPr>
          <p:nvPr>
            <p:ph type="pic" sz="quarter" idx="10"/>
          </p:nvPr>
        </p:nvPicPr>
        <p:blipFill rotWithShape="1">
          <a:blip r:embed="rId3"/>
          <a:srcRect l="27730" t="15880" r="24046" b="591"/>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tIns="576000"/>
          <a:lstStyle/>
          <a:p>
            <a:r>
              <a:rPr lang="en-US" dirty="0"/>
              <a:t>A central platform for 36 local websites, the </a:t>
            </a:r>
            <a:br>
              <a:rPr lang="en-US" dirty="0"/>
            </a:br>
            <a:r>
              <a:rPr lang="en-US" dirty="0"/>
              <a:t>e-commerce area and the Academy optimizes the customer experience. System integration and minimized administrative overheads free up staff capacities for consulting and sales.</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a:xfrm>
            <a:off x="5470730" y="4217874"/>
            <a:ext cx="2340000" cy="540000"/>
          </a:xfrm>
        </p:spPr>
        <p:txBody>
          <a:bodyPr/>
          <a:lstStyle/>
          <a:p>
            <a:r>
              <a:rPr lang="en-US" dirty="0"/>
              <a:t>Benefits for the customer</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tIns="576000" rIns="72000"/>
          <a:lstStyle/>
          <a:p>
            <a:r>
              <a:rPr lang="en-US" dirty="0"/>
              <a:t>Benefit-oriented prioritization of requirements, agile design and development of a solution with Pimcore as the global CMS for the website and Academy, as well as integrated e-commerce based on SAP Commerce Cloud.</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a:xfrm>
            <a:off x="9179337" y="1967874"/>
            <a:ext cx="2340000" cy="540000"/>
          </a:xfrm>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tIns="576000"/>
          <a:lstStyle/>
          <a:p>
            <a:r>
              <a:rPr lang="en-US" dirty="0"/>
              <a:t>To create a central digital platform that combines content, commerce and community for all 130 sales countries, is fully integrated into the IT environment and automates administrative tasks.</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a:xfrm>
            <a:off x="5470730" y="1967874"/>
            <a:ext cx="2340000" cy="540000"/>
          </a:xfrm>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IVOCLAR</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solidFill>
                  <a:schemeClr val="tx1"/>
                </a:solidFill>
              </a:rPr>
              <a:t>Life Science</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1967999"/>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1967999"/>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17487"/>
            <a:ext cx="539750" cy="539750"/>
          </a:xfrm>
        </p:spPr>
      </p:pic>
      <p:pic>
        <p:nvPicPr>
          <p:cNvPr id="31" name="Bildplatzhalter 5">
            <a:extLst>
              <a:ext uri="{FF2B5EF4-FFF2-40B4-BE49-F238E27FC236}">
                <a16:creationId xmlns:a16="http://schemas.microsoft.com/office/drawing/2014/main" id="{17D70DDE-EDC8-490F-DF38-3240A99DB833}"/>
              </a:ext>
            </a:extLst>
          </p:cNvPr>
          <p:cNvPicPr>
            <a:picLocks noGrp="1" noChangeAspect="1"/>
          </p:cNvPicPr>
          <p:nvPr>
            <p:ph type="pic" sz="quarter" idx="46"/>
          </p:nvPr>
        </p:nvPicPr>
        <p:blipFill>
          <a:blip r:embed="rId12"/>
          <a:srcRect t="22641" b="22641"/>
          <a:stretch/>
        </p:blipFill>
        <p:spPr>
          <a:xfrm>
            <a:off x="765175" y="603250"/>
            <a:ext cx="1728788" cy="576263"/>
          </a:xfrm>
        </p:spPr>
      </p:pic>
      <p:sp>
        <p:nvSpPr>
          <p:cNvPr id="6" name="Rectangle 10">
            <a:extLst>
              <a:ext uri="{FF2B5EF4-FFF2-40B4-BE49-F238E27FC236}">
                <a16:creationId xmlns:a16="http://schemas.microsoft.com/office/drawing/2014/main" id="{21D15485-7936-581E-B179-C19F79AF48D7}"/>
              </a:ext>
            </a:extLst>
          </p:cNvPr>
          <p:cNvSpPr/>
          <p:nvPr/>
        </p:nvSpPr>
        <p:spPr>
          <a:xfrm>
            <a:off x="8233134" y="4179165"/>
            <a:ext cx="1623103"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13" name="TextBox 11">
            <a:extLst>
              <a:ext uri="{FF2B5EF4-FFF2-40B4-BE49-F238E27FC236}">
                <a16:creationId xmlns:a16="http://schemas.microsoft.com/office/drawing/2014/main" id="{4E1D088A-3F4E-2122-460D-D4E2438CFD1B}"/>
              </a:ext>
            </a:extLst>
          </p:cNvPr>
          <p:cNvSpPr txBox="1"/>
          <p:nvPr/>
        </p:nvSpPr>
        <p:spPr>
          <a:xfrm>
            <a:off x="8369703" y="4315910"/>
            <a:ext cx="2436841" cy="257369"/>
          </a:xfrm>
          <a:prstGeom prst="rect">
            <a:avLst/>
          </a:prstGeom>
          <a:noFill/>
        </p:spPr>
        <p:txBody>
          <a:bodyPr wrap="square" lIns="0" tIns="36000" rIns="216000" bIns="36000" rtlCol="0" anchor="ctr">
            <a:spAutoFit/>
          </a:bodyPr>
          <a:lstStyle/>
          <a:p>
            <a:r>
              <a:rPr lang="en-US" sz="1200" dirty="0">
                <a:solidFill>
                  <a:srgbClr val="FFFFFF"/>
                </a:solidFill>
                <a:cs typeface="Arial"/>
              </a:rPr>
              <a:t>Administrative effort</a:t>
            </a:r>
            <a:r>
              <a:rPr lang="en-US" sz="1200" dirty="0">
                <a:solidFill>
                  <a:srgbClr val="FFFFFF"/>
                </a:solidFill>
              </a:rPr>
              <a:t> </a:t>
            </a:r>
          </a:p>
        </p:txBody>
      </p:sp>
      <p:sp>
        <p:nvSpPr>
          <p:cNvPr id="32" name="Rectangle 12">
            <a:extLst>
              <a:ext uri="{FF2B5EF4-FFF2-40B4-BE49-F238E27FC236}">
                <a16:creationId xmlns:a16="http://schemas.microsoft.com/office/drawing/2014/main" id="{AD8D0348-A093-8EF0-2633-25F99F507560}"/>
              </a:ext>
            </a:extLst>
          </p:cNvPr>
          <p:cNvSpPr/>
          <p:nvPr/>
        </p:nvSpPr>
        <p:spPr>
          <a:xfrm>
            <a:off x="8233137" y="5663803"/>
            <a:ext cx="2770836"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3" name="TextBox 13">
            <a:extLst>
              <a:ext uri="{FF2B5EF4-FFF2-40B4-BE49-F238E27FC236}">
                <a16:creationId xmlns:a16="http://schemas.microsoft.com/office/drawing/2014/main" id="{6569D539-0735-A4ED-86C9-E419B12345C4}"/>
              </a:ext>
            </a:extLst>
          </p:cNvPr>
          <p:cNvSpPr txBox="1"/>
          <p:nvPr/>
        </p:nvSpPr>
        <p:spPr>
          <a:xfrm>
            <a:off x="8398578" y="5787949"/>
            <a:ext cx="1677227"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Customer experience</a:t>
            </a:r>
          </a:p>
        </p:txBody>
      </p:sp>
      <p:sp>
        <p:nvSpPr>
          <p:cNvPr id="34" name="Rectangle 14">
            <a:extLst>
              <a:ext uri="{FF2B5EF4-FFF2-40B4-BE49-F238E27FC236}">
                <a16:creationId xmlns:a16="http://schemas.microsoft.com/office/drawing/2014/main" id="{3D7E77AE-0DC5-B145-0333-51F16B5863C4}"/>
              </a:ext>
            </a:extLst>
          </p:cNvPr>
          <p:cNvSpPr/>
          <p:nvPr/>
        </p:nvSpPr>
        <p:spPr>
          <a:xfrm>
            <a:off x="8233136" y="4925332"/>
            <a:ext cx="286435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4128EB27-282A-4D04-D63A-687E12FE594A}"/>
              </a:ext>
            </a:extLst>
          </p:cNvPr>
          <p:cNvSpPr txBox="1"/>
          <p:nvPr/>
        </p:nvSpPr>
        <p:spPr>
          <a:xfrm>
            <a:off x="8369703" y="5049478"/>
            <a:ext cx="1486534"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System integration</a:t>
            </a:r>
          </a:p>
        </p:txBody>
      </p:sp>
    </p:spTree>
    <p:extLst>
      <p:ext uri="{BB962C8B-B14F-4D97-AF65-F5344CB8AC3E}">
        <p14:creationId xmlns:p14="http://schemas.microsoft.com/office/powerpoint/2010/main" val="21769348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a:extLst>
              <a:ext uri="{FF2B5EF4-FFF2-40B4-BE49-F238E27FC236}">
                <a16:creationId xmlns:a16="http://schemas.microsoft.com/office/drawing/2014/main" id="{5E31585F-74CB-4A1F-7729-FC4A1B3996AF}"/>
              </a:ext>
            </a:extLst>
          </p:cNvPr>
          <p:cNvPicPr>
            <a:picLocks noGrp="1" noChangeAspect="1"/>
          </p:cNvPicPr>
          <p:nvPr>
            <p:ph type="pic" sz="quarter" idx="10"/>
          </p:nvPr>
        </p:nvPicPr>
        <p:blipFill>
          <a:blip r:embed="rId2"/>
          <a:srcRect l="48" r="48"/>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109</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a:t>
            </a:r>
            <a:br>
              <a:rPr lang="en-US" dirty="0"/>
            </a:br>
            <a:r>
              <a:rPr lang="en-US" dirty="0"/>
              <a:t>Gabor’s online shoppers are always one step ahead of the rest.</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en-US" dirty="0"/>
              <a:t>Gabor is a long-established brand that stands for high-quality shoes. The manufacturer is headquartered in Rosenheim near Munich</a:t>
            </a:r>
          </a:p>
          <a:p>
            <a:pPr lvl="1"/>
            <a:r>
              <a:rPr lang="en-US" dirty="0"/>
              <a:t>The retail-intensive sale of its shoes was to be upgraded into an innovative e-commerce network</a:t>
            </a:r>
          </a:p>
          <a:p>
            <a:pPr lvl="1"/>
            <a:r>
              <a:rPr lang="en-US" dirty="0"/>
              <a:t>70 retailers were to be connected to the online marketplace over an interface</a:t>
            </a:r>
          </a:p>
          <a:p>
            <a:pPr lvl="1"/>
            <a:r>
              <a:rPr lang="en-US" dirty="0"/>
              <a:t>The open-source solution, Pimcore, meets all requirements and offers long-term financial benefits</a:t>
            </a:r>
          </a:p>
          <a:p>
            <a:pPr lvl="1"/>
            <a:endParaRPr lang="en-US" dirty="0"/>
          </a:p>
          <a:p>
            <a:pPr lvl="4"/>
            <a:r>
              <a:rPr lang="en-US" dirty="0"/>
              <a:t>Thanks to valantic and Pimcore, the Gabor online store now offers excellent customer experiences.</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GABOR</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t>Fashion</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3" name="Bildplatzhalter 6">
            <a:extLst>
              <a:ext uri="{FF2B5EF4-FFF2-40B4-BE49-F238E27FC236}">
                <a16:creationId xmlns:a16="http://schemas.microsoft.com/office/drawing/2014/main" id="{DE5EA878-0AC3-0552-5D3B-E170D5BAEF5D}"/>
              </a:ext>
            </a:extLst>
          </p:cNvPr>
          <p:cNvPicPr>
            <a:picLocks noGrp="1" noChangeAspect="1"/>
          </p:cNvPicPr>
          <p:nvPr>
            <p:ph type="pic" sz="quarter" idx="46"/>
          </p:nvPr>
        </p:nvPicPr>
        <p:blipFill>
          <a:blip r:embed="rId3"/>
          <a:srcRect t="22641" b="22641"/>
          <a:stretch/>
        </p:blipFill>
        <p:spPr>
          <a:xfrm>
            <a:off x="6105525" y="603250"/>
            <a:ext cx="1728788" cy="576263"/>
          </a:xfrm>
        </p:spPr>
      </p:pic>
    </p:spTree>
    <p:extLst>
      <p:ext uri="{BB962C8B-B14F-4D97-AF65-F5344CB8AC3E}">
        <p14:creationId xmlns:p14="http://schemas.microsoft.com/office/powerpoint/2010/main" val="2974730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31">
            <a:extLst>
              <a:ext uri="{FF2B5EF4-FFF2-40B4-BE49-F238E27FC236}">
                <a16:creationId xmlns:a16="http://schemas.microsoft.com/office/drawing/2014/main" id="{4A558568-97A3-E91A-67F5-7D1863EDF10E}"/>
              </a:ext>
            </a:extLst>
          </p:cNvPr>
          <p:cNvPicPr>
            <a:picLocks noGrp="1" noChangeAspect="1"/>
          </p:cNvPicPr>
          <p:nvPr>
            <p:ph type="pic" sz="quarter" idx="10"/>
          </p:nvPr>
        </p:nvPicPr>
        <p:blipFill rotWithShape="1">
          <a:blip r:embed="rId3"/>
          <a:srcRect l="48" r="48"/>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11</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Swiss insurer Helsana always takes the premium route.</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4"/>
            <a:r>
              <a:rPr lang="en-US" dirty="0"/>
              <a:t>A central control cockpit and intuitive dashboards strengthen Helsana and boost customer satisfaction</a:t>
            </a:r>
          </a:p>
          <a:p>
            <a:pPr lvl="1"/>
            <a:r>
              <a:rPr lang="en-US" dirty="0"/>
              <a:t>With 2.2 million policyholders, Helsana is the leading provider of health / accident insurance in Switzerland</a:t>
            </a:r>
          </a:p>
          <a:p>
            <a:pPr lvl="1"/>
            <a:r>
              <a:rPr lang="en-US" dirty="0"/>
              <a:t>It wanted to optimize its portfolio profitability and customer satisfaction </a:t>
            </a:r>
          </a:p>
          <a:p>
            <a:pPr lvl="1"/>
            <a:r>
              <a:rPr lang="en-US" dirty="0"/>
              <a:t>Ongoing improvement is a must for insurers to be able to continue offering their services at attractive conditions</a:t>
            </a:r>
          </a:p>
          <a:p>
            <a:pPr lvl="1"/>
            <a:r>
              <a:rPr lang="en-US" dirty="0"/>
              <a:t>A data-based control cockpit helps employees analyze and, if necessary, adjust contracts, customers and regions</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Swiss health &amp; accident insurer Helsana</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t>Insurance / healthcare</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4" name="Bildplatzhalter 23">
            <a:extLst>
              <a:ext uri="{FF2B5EF4-FFF2-40B4-BE49-F238E27FC236}">
                <a16:creationId xmlns:a16="http://schemas.microsoft.com/office/drawing/2014/main" id="{BC1DB536-EB77-6064-264B-79C3B9718B78}"/>
              </a:ext>
            </a:extLst>
          </p:cNvPr>
          <p:cNvPicPr>
            <a:picLocks noGrp="1" noChangeAspect="1"/>
          </p:cNvPicPr>
          <p:nvPr>
            <p:ph type="pic" sz="quarter" idx="46"/>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2971" b="-32971"/>
          <a:stretch/>
        </p:blipFill>
        <p:spPr>
          <a:xfrm>
            <a:off x="6105525" y="603250"/>
            <a:ext cx="1728788" cy="576263"/>
          </a:xfrm>
        </p:spPr>
      </p:pic>
    </p:spTree>
    <p:extLst>
      <p:ext uri="{BB962C8B-B14F-4D97-AF65-F5344CB8AC3E}">
        <p14:creationId xmlns:p14="http://schemas.microsoft.com/office/powerpoint/2010/main" val="76117858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11">
            <a:extLst>
              <a:ext uri="{FF2B5EF4-FFF2-40B4-BE49-F238E27FC236}">
                <a16:creationId xmlns:a16="http://schemas.microsoft.com/office/drawing/2014/main" id="{5C4B8A27-7F7B-1EBC-DD29-C25F527328F3}"/>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en-US" dirty="0"/>
              <a:t>Excellent shopping experience and manifold opportunities to continuously develop the online marketplace.</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en-US" dirty="0"/>
              <a:t>SAP CDC enables unambiguous customer identification for central registration, single sign-on, and 360-degree customer visibility, paving the way for marketing automation and progressive profiling.</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en-US" dirty="0"/>
              <a:t>The legacy e-commerce infrastructure was to be upgraded into an innovative online marketplace and connect 70 Gabor retailers over a single interface.</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GABOR</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t>Fashion</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pic>
        <p:nvPicPr>
          <p:cNvPr id="31" name="Bildplatzhalter 6">
            <a:extLst>
              <a:ext uri="{FF2B5EF4-FFF2-40B4-BE49-F238E27FC236}">
                <a16:creationId xmlns:a16="http://schemas.microsoft.com/office/drawing/2014/main" id="{46DB0922-1E8F-A033-DF7F-3CAF5A2F90D1}"/>
              </a:ext>
            </a:extLst>
          </p:cNvPr>
          <p:cNvPicPr>
            <a:picLocks noGrp="1" noChangeAspect="1"/>
          </p:cNvPicPr>
          <p:nvPr>
            <p:ph type="pic" sz="quarter" idx="46"/>
          </p:nvPr>
        </p:nvPicPr>
        <p:blipFill>
          <a:blip r:embed="rId12"/>
          <a:srcRect t="22641" b="22641"/>
          <a:stretch/>
        </p:blipFill>
        <p:spPr>
          <a:xfrm>
            <a:off x="765175" y="603250"/>
            <a:ext cx="1728788" cy="576263"/>
          </a:xfrm>
        </p:spPr>
      </p:pic>
      <p:sp>
        <p:nvSpPr>
          <p:cNvPr id="2" name="Rectangle 10">
            <a:extLst>
              <a:ext uri="{FF2B5EF4-FFF2-40B4-BE49-F238E27FC236}">
                <a16:creationId xmlns:a16="http://schemas.microsoft.com/office/drawing/2014/main" id="{DE206596-98D3-AD96-1DC2-6985F5840892}"/>
              </a:ext>
            </a:extLst>
          </p:cNvPr>
          <p:cNvSpPr/>
          <p:nvPr/>
        </p:nvSpPr>
        <p:spPr>
          <a:xfrm>
            <a:off x="8233134" y="4179165"/>
            <a:ext cx="2738280"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 name="TextBox 11">
            <a:extLst>
              <a:ext uri="{FF2B5EF4-FFF2-40B4-BE49-F238E27FC236}">
                <a16:creationId xmlns:a16="http://schemas.microsoft.com/office/drawing/2014/main" id="{44F8770C-54EF-D746-4288-C52C10DD6EC2}"/>
              </a:ext>
            </a:extLst>
          </p:cNvPr>
          <p:cNvSpPr txBox="1"/>
          <p:nvPr/>
        </p:nvSpPr>
        <p:spPr>
          <a:xfrm>
            <a:off x="8369703" y="4315910"/>
            <a:ext cx="2436841" cy="257369"/>
          </a:xfrm>
          <a:prstGeom prst="rect">
            <a:avLst/>
          </a:prstGeom>
          <a:noFill/>
        </p:spPr>
        <p:txBody>
          <a:bodyPr wrap="square" lIns="0" tIns="36000" rIns="216000" bIns="36000" rtlCol="0" anchor="ctr">
            <a:spAutoFit/>
          </a:bodyPr>
          <a:lstStyle/>
          <a:p>
            <a:r>
              <a:rPr lang="en-US" sz="1200" dirty="0">
                <a:solidFill>
                  <a:srgbClr val="FFFFFF"/>
                </a:solidFill>
              </a:rPr>
              <a:t>Cost benefits</a:t>
            </a:r>
          </a:p>
        </p:txBody>
      </p:sp>
      <p:sp>
        <p:nvSpPr>
          <p:cNvPr id="4" name="Rectangle 12">
            <a:extLst>
              <a:ext uri="{FF2B5EF4-FFF2-40B4-BE49-F238E27FC236}">
                <a16:creationId xmlns:a16="http://schemas.microsoft.com/office/drawing/2014/main" id="{865534EB-E83D-B43D-FF48-371502FD66D5}"/>
              </a:ext>
            </a:extLst>
          </p:cNvPr>
          <p:cNvSpPr/>
          <p:nvPr/>
        </p:nvSpPr>
        <p:spPr>
          <a:xfrm>
            <a:off x="8233136" y="5663803"/>
            <a:ext cx="312000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6" name="TextBox 13">
            <a:extLst>
              <a:ext uri="{FF2B5EF4-FFF2-40B4-BE49-F238E27FC236}">
                <a16:creationId xmlns:a16="http://schemas.microsoft.com/office/drawing/2014/main" id="{75CE068C-13CD-49F9-DFAA-0B6B0C8FFE2B}"/>
              </a:ext>
            </a:extLst>
          </p:cNvPr>
          <p:cNvSpPr txBox="1"/>
          <p:nvPr/>
        </p:nvSpPr>
        <p:spPr>
          <a:xfrm>
            <a:off x="8398578" y="5787949"/>
            <a:ext cx="1705696"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rPr>
              <a:t>Shopping experiences</a:t>
            </a:r>
          </a:p>
        </p:txBody>
      </p:sp>
      <p:sp>
        <p:nvSpPr>
          <p:cNvPr id="13" name="Rectangle 14">
            <a:extLst>
              <a:ext uri="{FF2B5EF4-FFF2-40B4-BE49-F238E27FC236}">
                <a16:creationId xmlns:a16="http://schemas.microsoft.com/office/drawing/2014/main" id="{564F96FE-CBBA-F72C-D4B9-80755AE3F27B}"/>
              </a:ext>
            </a:extLst>
          </p:cNvPr>
          <p:cNvSpPr/>
          <p:nvPr/>
        </p:nvSpPr>
        <p:spPr>
          <a:xfrm>
            <a:off x="8233136" y="4925332"/>
            <a:ext cx="286435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2" name="TextBox 15">
            <a:extLst>
              <a:ext uri="{FF2B5EF4-FFF2-40B4-BE49-F238E27FC236}">
                <a16:creationId xmlns:a16="http://schemas.microsoft.com/office/drawing/2014/main" id="{DC2EC4FE-4964-2470-E61C-DF49D597B2A6}"/>
              </a:ext>
            </a:extLst>
          </p:cNvPr>
          <p:cNvSpPr txBox="1"/>
          <p:nvPr/>
        </p:nvSpPr>
        <p:spPr>
          <a:xfrm>
            <a:off x="8369703" y="5049478"/>
            <a:ext cx="2601711"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rPr>
              <a:t>Further development opportunities</a:t>
            </a:r>
          </a:p>
        </p:txBody>
      </p:sp>
    </p:spTree>
    <p:extLst>
      <p:ext uri="{BB962C8B-B14F-4D97-AF65-F5344CB8AC3E}">
        <p14:creationId xmlns:p14="http://schemas.microsoft.com/office/powerpoint/2010/main" val="39782015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5">
            <a:extLst>
              <a:ext uri="{FF2B5EF4-FFF2-40B4-BE49-F238E27FC236}">
                <a16:creationId xmlns:a16="http://schemas.microsoft.com/office/drawing/2014/main" id="{DEE4DA5C-11F0-EEE8-DE75-C5F19C5F3658}"/>
              </a:ext>
            </a:extLst>
          </p:cNvPr>
          <p:cNvPicPr>
            <a:picLocks noGrp="1" noChangeAspect="1"/>
          </p:cNvPicPr>
          <p:nvPr>
            <p:ph type="pic" sz="quarter" idx="10"/>
          </p:nvPr>
        </p:nvPicPr>
        <p:blipFill rotWithShape="1">
          <a:blip r:embed="rId2"/>
          <a:srcRect l="48" r="48"/>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111</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that</a:t>
            </a:r>
            <a:br>
              <a:rPr lang="en-US" dirty="0"/>
            </a:br>
            <a:r>
              <a:rPr lang="en-US" dirty="0"/>
              <a:t>V-ZUG customers can physically enjoy its </a:t>
            </a:r>
            <a:br>
              <a:rPr lang="en-US" dirty="0"/>
            </a:br>
            <a:r>
              <a:rPr lang="en-US" dirty="0"/>
              <a:t>digital services.</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en-US" dirty="0"/>
              <a:t>V-ZUG is Switzerland's market leader for household appliances and has been manufacturing premium solutions for cooking, dishwashing and washing for over 100 years</a:t>
            </a:r>
          </a:p>
          <a:p>
            <a:pPr lvl="1"/>
            <a:r>
              <a:rPr lang="en-US" dirty="0"/>
              <a:t>A single sign-on should give customers access to V-ZUG's entire digital world</a:t>
            </a:r>
          </a:p>
          <a:p>
            <a:pPr lvl="1"/>
            <a:r>
              <a:rPr lang="en-US" dirty="0"/>
              <a:t>A detailed, holistic evaluation of a solution was conducted</a:t>
            </a:r>
          </a:p>
          <a:p>
            <a:pPr lvl="1"/>
            <a:r>
              <a:rPr lang="en-US" dirty="0"/>
              <a:t>Together with valantic, V-ZUG implemented a central customer identity and access management system based on SAP Customer Data Cloud (SAP CDC) </a:t>
            </a:r>
          </a:p>
          <a:p>
            <a:pPr lvl="1"/>
            <a:endParaRPr lang="en-US" dirty="0"/>
          </a:p>
          <a:p>
            <a:pPr lvl="4"/>
            <a:r>
              <a:rPr lang="en-US" dirty="0"/>
              <a:t>V-ZUG and valantic create a customer-</a:t>
            </a:r>
            <a:br>
              <a:rPr lang="en-US" dirty="0"/>
            </a:br>
            <a:r>
              <a:rPr lang="en-US" dirty="0"/>
              <a:t>centric, future-oriented CIAM platform.</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V-ZUG</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t>Household appliances</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endParaRPr lang="de-DE" dirty="0"/>
          </a:p>
        </p:txBody>
      </p:sp>
      <p:pic>
        <p:nvPicPr>
          <p:cNvPr id="13" name="Bildplatzhalter 10">
            <a:extLst>
              <a:ext uri="{FF2B5EF4-FFF2-40B4-BE49-F238E27FC236}">
                <a16:creationId xmlns:a16="http://schemas.microsoft.com/office/drawing/2014/main" id="{207C3C7C-C19A-E140-377D-D2331993BE6D}"/>
              </a:ext>
            </a:extLst>
          </p:cNvPr>
          <p:cNvPicPr>
            <a:picLocks noGrp="1" noChangeAspect="1"/>
          </p:cNvPicPr>
          <p:nvPr>
            <p:ph type="pic" sz="quarter" idx="46"/>
          </p:nvPr>
        </p:nvPicPr>
        <p:blipFill rotWithShape="1">
          <a:blip r:embed="rId3"/>
          <a:srcRect l="-12488" t="15808" r="-12488" b="15808"/>
          <a:stretch/>
        </p:blipFill>
        <p:spPr>
          <a:xfrm>
            <a:off x="6105525" y="603250"/>
            <a:ext cx="1728788" cy="576263"/>
          </a:xfrm>
        </p:spPr>
      </p:pic>
    </p:spTree>
    <p:extLst>
      <p:ext uri="{BB962C8B-B14F-4D97-AF65-F5344CB8AC3E}">
        <p14:creationId xmlns:p14="http://schemas.microsoft.com/office/powerpoint/2010/main" val="5446810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5">
            <a:extLst>
              <a:ext uri="{FF2B5EF4-FFF2-40B4-BE49-F238E27FC236}">
                <a16:creationId xmlns:a16="http://schemas.microsoft.com/office/drawing/2014/main" id="{ED58379B-6F6A-FE77-FA1F-980628C6F8D4}"/>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en-US" dirty="0"/>
              <a:t>Unique customer experience that combines unique selling propositions of high-end devices from the physical world with customer touchpoints in the digital world.</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en-US" dirty="0"/>
              <a:t>SAP CDC enables unambiguous customer identification for central registration, single sign-on, and 360-degree customer visibility, paving the way for marketing automation and progressive profiling.</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en-US" dirty="0"/>
              <a:t>To provide simple, uniform and convenient customer access to V-ZUG’s digital world while complying with international data-protection and security requirements.</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V-ZUG</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t>Household appliances</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pic>
        <p:nvPicPr>
          <p:cNvPr id="31" name="Bildplatzhalter 10">
            <a:extLst>
              <a:ext uri="{FF2B5EF4-FFF2-40B4-BE49-F238E27FC236}">
                <a16:creationId xmlns:a16="http://schemas.microsoft.com/office/drawing/2014/main" id="{BFB11E57-4269-B38E-5FD7-286EEB17B27E}"/>
              </a:ext>
            </a:extLst>
          </p:cNvPr>
          <p:cNvPicPr>
            <a:picLocks noGrp="1" noChangeAspect="1"/>
          </p:cNvPicPr>
          <p:nvPr>
            <p:ph type="pic" sz="quarter" idx="46"/>
          </p:nvPr>
        </p:nvPicPr>
        <p:blipFill rotWithShape="1">
          <a:blip r:embed="rId12"/>
          <a:srcRect l="-8436" t="18025" r="-8436" b="18025"/>
          <a:stretch/>
        </p:blipFill>
        <p:spPr>
          <a:xfrm>
            <a:off x="765175" y="603250"/>
            <a:ext cx="1728788" cy="576263"/>
          </a:xfrm>
        </p:spPr>
      </p:pic>
      <p:sp>
        <p:nvSpPr>
          <p:cNvPr id="2" name="Rectangle 10">
            <a:extLst>
              <a:ext uri="{FF2B5EF4-FFF2-40B4-BE49-F238E27FC236}">
                <a16:creationId xmlns:a16="http://schemas.microsoft.com/office/drawing/2014/main" id="{19CB26CE-14D5-0249-D0ED-738053D548FD}"/>
              </a:ext>
            </a:extLst>
          </p:cNvPr>
          <p:cNvSpPr/>
          <p:nvPr/>
        </p:nvSpPr>
        <p:spPr>
          <a:xfrm>
            <a:off x="8233134" y="4179165"/>
            <a:ext cx="2573410"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 name="TextBox 11">
            <a:extLst>
              <a:ext uri="{FF2B5EF4-FFF2-40B4-BE49-F238E27FC236}">
                <a16:creationId xmlns:a16="http://schemas.microsoft.com/office/drawing/2014/main" id="{215274D3-E987-E875-6E6D-AB32B06BC762}"/>
              </a:ext>
            </a:extLst>
          </p:cNvPr>
          <p:cNvSpPr txBox="1"/>
          <p:nvPr/>
        </p:nvSpPr>
        <p:spPr>
          <a:xfrm>
            <a:off x="8369703" y="4315910"/>
            <a:ext cx="2436841" cy="257369"/>
          </a:xfrm>
          <a:prstGeom prst="rect">
            <a:avLst/>
          </a:prstGeom>
          <a:noFill/>
        </p:spPr>
        <p:txBody>
          <a:bodyPr wrap="square" lIns="0" tIns="36000" rIns="216000" bIns="36000" rtlCol="0" anchor="ctr">
            <a:spAutoFit/>
          </a:bodyPr>
          <a:lstStyle/>
          <a:p>
            <a:r>
              <a:rPr lang="en-US" sz="1200" dirty="0">
                <a:solidFill>
                  <a:srgbClr val="FFFFFF"/>
                </a:solidFill>
              </a:rPr>
              <a:t>Security</a:t>
            </a:r>
          </a:p>
        </p:txBody>
      </p:sp>
      <p:sp>
        <p:nvSpPr>
          <p:cNvPr id="4" name="Rectangle 12">
            <a:extLst>
              <a:ext uri="{FF2B5EF4-FFF2-40B4-BE49-F238E27FC236}">
                <a16:creationId xmlns:a16="http://schemas.microsoft.com/office/drawing/2014/main" id="{B2DF2170-9983-C1B9-DB8A-76D698495E37}"/>
              </a:ext>
            </a:extLst>
          </p:cNvPr>
          <p:cNvSpPr/>
          <p:nvPr/>
        </p:nvSpPr>
        <p:spPr>
          <a:xfrm>
            <a:off x="8233137" y="5663803"/>
            <a:ext cx="2573407"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6" name="TextBox 13">
            <a:extLst>
              <a:ext uri="{FF2B5EF4-FFF2-40B4-BE49-F238E27FC236}">
                <a16:creationId xmlns:a16="http://schemas.microsoft.com/office/drawing/2014/main" id="{2EA3F50F-EA9F-578A-4810-B9878741949F}"/>
              </a:ext>
            </a:extLst>
          </p:cNvPr>
          <p:cNvSpPr txBox="1"/>
          <p:nvPr/>
        </p:nvSpPr>
        <p:spPr>
          <a:xfrm>
            <a:off x="8398578" y="5787949"/>
            <a:ext cx="1705696"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rPr>
              <a:t>Customer orientation</a:t>
            </a:r>
          </a:p>
        </p:txBody>
      </p:sp>
      <p:sp>
        <p:nvSpPr>
          <p:cNvPr id="13" name="Rectangle 14">
            <a:extLst>
              <a:ext uri="{FF2B5EF4-FFF2-40B4-BE49-F238E27FC236}">
                <a16:creationId xmlns:a16="http://schemas.microsoft.com/office/drawing/2014/main" id="{6CDF43D3-D3E9-2E51-BACF-2427A386AA33}"/>
              </a:ext>
            </a:extLst>
          </p:cNvPr>
          <p:cNvSpPr/>
          <p:nvPr/>
        </p:nvSpPr>
        <p:spPr>
          <a:xfrm>
            <a:off x="8233136" y="4925332"/>
            <a:ext cx="328620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2" name="TextBox 15">
            <a:extLst>
              <a:ext uri="{FF2B5EF4-FFF2-40B4-BE49-F238E27FC236}">
                <a16:creationId xmlns:a16="http://schemas.microsoft.com/office/drawing/2014/main" id="{9653CE32-6B90-5E7F-F792-1294AC8F88B6}"/>
              </a:ext>
            </a:extLst>
          </p:cNvPr>
          <p:cNvSpPr txBox="1"/>
          <p:nvPr/>
        </p:nvSpPr>
        <p:spPr>
          <a:xfrm>
            <a:off x="8369703" y="5049478"/>
            <a:ext cx="1208317"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rPr>
              <a:t>Future viability</a:t>
            </a:r>
          </a:p>
        </p:txBody>
      </p:sp>
    </p:spTree>
    <p:extLst>
      <p:ext uri="{BB962C8B-B14F-4D97-AF65-F5344CB8AC3E}">
        <p14:creationId xmlns:p14="http://schemas.microsoft.com/office/powerpoint/2010/main" val="32181282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6">
            <a:extLst>
              <a:ext uri="{FF2B5EF4-FFF2-40B4-BE49-F238E27FC236}">
                <a16:creationId xmlns:a16="http://schemas.microsoft.com/office/drawing/2014/main" id="{2C41AA85-1C86-155D-AC3A-3AF876E5F779}"/>
              </a:ext>
            </a:extLst>
          </p:cNvPr>
          <p:cNvPicPr>
            <a:picLocks noGrp="1" noChangeAspect="1"/>
          </p:cNvPicPr>
          <p:nvPr>
            <p:ph type="pic" sz="quarter" idx="10"/>
          </p:nvPr>
        </p:nvPicPr>
        <p:blipFill rotWithShape="1">
          <a:blip r:embed="rId3"/>
          <a:srcRect l="48" r="48"/>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113</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that Sonepar Suisse’s customers don’t sit in the dark.</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en-US" dirty="0"/>
              <a:t>Sophisticated navigation concept: 220,000 articles presented in a user-friendly format</a:t>
            </a:r>
          </a:p>
          <a:p>
            <a:pPr lvl="1"/>
            <a:r>
              <a:rPr lang="en-US" dirty="0"/>
              <a:t>CombiTool: Any grouping of switches can be combined and ordered individually with a click or drag &amp; drop</a:t>
            </a:r>
          </a:p>
          <a:p>
            <a:pPr lvl="1"/>
            <a:r>
              <a:rPr lang="en-US" dirty="0"/>
              <a:t>Power Features: Similarly to ERP systems, customers can view their merchandise management and order history at any time</a:t>
            </a:r>
          </a:p>
          <a:p>
            <a:pPr lvl="1"/>
            <a:r>
              <a:rPr lang="en-US" dirty="0"/>
              <a:t>Corporate &amp; Commerce: The two areas merge harmoniously on a single page</a:t>
            </a:r>
          </a:p>
          <a:p>
            <a:pPr lvl="1"/>
            <a:endParaRPr lang="en-US" dirty="0"/>
          </a:p>
          <a:p>
            <a:pPr lvl="4"/>
            <a:r>
              <a:rPr lang="en-US" dirty="0"/>
              <a:t>Innovative Spryker online platform for the Swiss electrical wholesale trade.</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Sonepar Suisse: The number 1 in Swiss electrical wholesaling</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t>Electrical wholesaling</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endParaRPr lang="de-DE" dirty="0"/>
          </a:p>
        </p:txBody>
      </p:sp>
      <p:pic>
        <p:nvPicPr>
          <p:cNvPr id="12" name="Bildplatzhalter 11">
            <a:extLst>
              <a:ext uri="{FF2B5EF4-FFF2-40B4-BE49-F238E27FC236}">
                <a16:creationId xmlns:a16="http://schemas.microsoft.com/office/drawing/2014/main" id="{E7FC82AC-D80C-0B3D-FB63-96E4F0C78B43}"/>
              </a:ext>
            </a:extLst>
          </p:cNvPr>
          <p:cNvPicPr>
            <a:picLocks noGrp="1" noChangeAspect="1"/>
          </p:cNvPicPr>
          <p:nvPr>
            <p:ph type="pic" sz="quarter" idx="46"/>
          </p:nvPr>
        </p:nvPicPr>
        <p:blipFill rotWithShape="1">
          <a:blip r:embed="rId4"/>
          <a:srcRect l="-15389" t="14221" r="-15389" b="14221"/>
          <a:stretch/>
        </p:blipFill>
        <p:spPr>
          <a:xfrm>
            <a:off x="6105525" y="603250"/>
            <a:ext cx="1728788" cy="576263"/>
          </a:xfrm>
        </p:spPr>
      </p:pic>
    </p:spTree>
    <p:extLst>
      <p:ext uri="{BB962C8B-B14F-4D97-AF65-F5344CB8AC3E}">
        <p14:creationId xmlns:p14="http://schemas.microsoft.com/office/powerpoint/2010/main" val="138723725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2D17DD21-C652-CF00-1B3F-1405BBC9EB75}"/>
              </a:ext>
            </a:extLst>
          </p:cNvPr>
          <p:cNvSpPr/>
          <p:nvPr/>
        </p:nvSpPr>
        <p:spPr>
          <a:xfrm>
            <a:off x="8100410" y="4038600"/>
            <a:ext cx="3694209" cy="2197099"/>
          </a:xfrm>
          <a:prstGeom prst="rect">
            <a:avLst/>
          </a:prstGeom>
          <a:solidFill>
            <a:schemeClr val="bg1"/>
          </a:solidFill>
          <a:ln w="9525" cap="flat">
            <a:noFill/>
            <a:prstDash val="solid"/>
            <a:miter/>
          </a:ln>
        </p:spPr>
        <p:txBody>
          <a:bodyPr lIns="360000" tIns="432000" rIns="72000" bIns="36000" rtlCol="0" anchor="t" anchorCtr="0"/>
          <a:lstStyle/>
          <a:p>
            <a:pPr algn="l">
              <a:spcBef>
                <a:spcPts val="600"/>
              </a:spcBef>
              <a:spcAft>
                <a:spcPts val="600"/>
              </a:spcAft>
            </a:pPr>
            <a:endParaRPr lang="de-DE" sz="1600" b="1" i="0" dirty="0">
              <a:solidFill>
                <a:schemeClr val="bg1"/>
              </a:solidFill>
              <a:effectLst/>
              <a:latin typeface="+mj-lt"/>
            </a:endParaRPr>
          </a:p>
        </p:txBody>
      </p:sp>
      <p:pic>
        <p:nvPicPr>
          <p:cNvPr id="5" name="Bildplatzhalter 6">
            <a:extLst>
              <a:ext uri="{FF2B5EF4-FFF2-40B4-BE49-F238E27FC236}">
                <a16:creationId xmlns:a16="http://schemas.microsoft.com/office/drawing/2014/main" id="{11DB4E1E-ED94-5C00-D848-F26CD7932AA7}"/>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a:xfrm>
            <a:off x="4477136" y="4650772"/>
            <a:ext cx="7175998" cy="1515078"/>
          </a:xfrm>
        </p:spPr>
        <p:txBody>
          <a:bodyPr tIns="540000"/>
          <a:lstStyle/>
          <a:p>
            <a:r>
              <a:rPr lang="en-US" dirty="0"/>
              <a:t>The optimization of the CombiTool and new navigation concept with a one-click philosophy will allow Sonepar Suisse’s customers to achieve their goals even faster. As an ERP-like construct, the B2B platform provides for full order transparency and offers reliable tools for customized self-management. </a:t>
            </a:r>
          </a:p>
          <a:p>
            <a:r>
              <a:rPr lang="en-US" dirty="0"/>
              <a:t> </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a:xfrm>
            <a:off x="5470730" y="4733290"/>
            <a:ext cx="2340000" cy="540000"/>
          </a:xfrm>
        </p:spPr>
        <p:txBody>
          <a:bodyPr/>
          <a:lstStyle/>
          <a:p>
            <a:r>
              <a:rPr lang="en-US" dirty="0"/>
              <a:t>Benefits for the customer</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a:xfrm rot="16200000">
            <a:off x="3769912" y="5361687"/>
            <a:ext cx="1515078" cy="108000"/>
          </a:xfrm>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a:xfrm>
            <a:off x="8233134" y="1926595"/>
            <a:ext cx="3420000" cy="2634772"/>
          </a:xfrm>
        </p:spPr>
        <p:txBody>
          <a:bodyPr/>
          <a:lstStyle/>
          <a:p>
            <a:r>
              <a:rPr lang="en-US" dirty="0"/>
              <a:t>Comprehensive consulting based on customer interviews and workshops with management, marketing, sales and product management. Support in the area of designing and preparing content. Development of a 3- to 5-year roadmap. Platform-as-a-Service solution from Spryker with more than 900 API-based modules.</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a:xfrm rot="16200000">
            <a:off x="6962614" y="3189980"/>
            <a:ext cx="2634772" cy="108000"/>
          </a:xfrm>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a:xfrm>
            <a:off x="4477136" y="1926595"/>
            <a:ext cx="3420000" cy="2634772"/>
          </a:xfrm>
        </p:spPr>
        <p:txBody>
          <a:bodyPr/>
          <a:lstStyle/>
          <a:p>
            <a:r>
              <a:rPr lang="en-US" dirty="0"/>
              <a:t>Many of Sonepar Suisse’s customers do not hold their own inventories, thereby making the ability to order quickly, easily and intuitively a top priority. </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a:xfrm rot="16200000">
            <a:off x="3210065" y="3189980"/>
            <a:ext cx="2634772" cy="108000"/>
          </a:xfrm>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Sonepar Suisse: The number 1 in Swiss electrical wholesaling</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t>Electrical wholesaling</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732903"/>
            <a:ext cx="539750" cy="539750"/>
          </a:xfrm>
        </p:spPr>
      </p:pic>
      <p:pic>
        <p:nvPicPr>
          <p:cNvPr id="9" name="Bildplatzhalter 11">
            <a:extLst>
              <a:ext uri="{FF2B5EF4-FFF2-40B4-BE49-F238E27FC236}">
                <a16:creationId xmlns:a16="http://schemas.microsoft.com/office/drawing/2014/main" id="{1DD96701-6A27-A7F3-24B0-EE8877D209D1}"/>
              </a:ext>
            </a:extLst>
          </p:cNvPr>
          <p:cNvPicPr>
            <a:picLocks noGrp="1" noChangeAspect="1"/>
          </p:cNvPicPr>
          <p:nvPr>
            <p:ph type="pic" sz="quarter" idx="46"/>
          </p:nvPr>
        </p:nvPicPr>
        <p:blipFill rotWithShape="1">
          <a:blip r:embed="rId12"/>
          <a:srcRect l="-8580" t="17946" r="-8580" b="17946"/>
          <a:stretch/>
        </p:blipFill>
        <p:spPr>
          <a:xfrm>
            <a:off x="765175" y="603250"/>
            <a:ext cx="1728788" cy="576263"/>
          </a:xfrm>
        </p:spPr>
      </p:pic>
    </p:spTree>
    <p:extLst>
      <p:ext uri="{BB962C8B-B14F-4D97-AF65-F5344CB8AC3E}">
        <p14:creationId xmlns:p14="http://schemas.microsoft.com/office/powerpoint/2010/main" val="61291989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5">
            <a:extLst>
              <a:ext uri="{FF2B5EF4-FFF2-40B4-BE49-F238E27FC236}">
                <a16:creationId xmlns:a16="http://schemas.microsoft.com/office/drawing/2014/main" id="{D6141A03-107C-6BBA-AB1A-3E7FAC794AFC}"/>
              </a:ext>
            </a:extLst>
          </p:cNvPr>
          <p:cNvPicPr>
            <a:picLocks noGrp="1" noChangeAspect="1"/>
          </p:cNvPicPr>
          <p:nvPr>
            <p:ph type="pic" sz="quarter" idx="10"/>
          </p:nvPr>
        </p:nvPicPr>
        <p:blipFill>
          <a:blip r:embed="rId3"/>
          <a:srcRect l="48" r="48"/>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115</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that Spaeter’s customers are on the right track.</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marL="215900" lvl="1" indent="-215900"/>
            <a:r>
              <a:rPr lang="en-US" dirty="0"/>
              <a:t>Spaeter takes the customer experience to the next level with an augmented shop experience</a:t>
            </a:r>
          </a:p>
          <a:p>
            <a:pPr marL="215900" lvl="1" indent="-215900"/>
            <a:r>
              <a:rPr lang="en-US" dirty="0"/>
              <a:t>The flagship store in Lucerne (Switzerland) can be accessed by customers 24/7</a:t>
            </a:r>
            <a:endParaRPr lang="en-US" dirty="0">
              <a:cs typeface="Segoe UI"/>
            </a:endParaRPr>
          </a:p>
          <a:p>
            <a:pPr marL="215900" lvl="1" indent="-215900"/>
            <a:r>
              <a:rPr lang="en-US" dirty="0"/>
              <a:t>Customers access the store via the Spaeter app</a:t>
            </a:r>
            <a:endParaRPr lang="en-US" dirty="0">
              <a:cs typeface="Segoe UI"/>
            </a:endParaRPr>
          </a:p>
          <a:p>
            <a:pPr marL="215900" lvl="1" indent="-215900"/>
            <a:r>
              <a:rPr lang="en-US" dirty="0"/>
              <a:t>Augmented reality navigation guides customers to the desired product which can be added directly to the shopping cart using the scan-to-basket feature</a:t>
            </a:r>
            <a:endParaRPr lang="en-US" dirty="0">
              <a:cs typeface="Segoe UI"/>
            </a:endParaRPr>
          </a:p>
          <a:p>
            <a:pPr marL="215900" lvl="1" indent="-215900"/>
            <a:endParaRPr lang="en-US" dirty="0">
              <a:cs typeface="Segoe UI"/>
            </a:endParaRPr>
          </a:p>
          <a:p>
            <a:pPr lvl="4"/>
            <a:r>
              <a:rPr lang="en-US" dirty="0"/>
              <a:t>Purchases can be paid for directly and contactlessly using the self-checkout feature.</a:t>
            </a:r>
            <a:endParaRPr lang="en-US" dirty="0">
              <a:cs typeface="Segoe UI Semibold"/>
            </a:endParaRP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Spaeter: Swiss construction-supplies wholesaler</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t>Construction</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3" name="Bildplatzhalter 33">
            <a:extLst>
              <a:ext uri="{FF2B5EF4-FFF2-40B4-BE49-F238E27FC236}">
                <a16:creationId xmlns:a16="http://schemas.microsoft.com/office/drawing/2014/main" id="{B3799789-7A10-D2C9-7D74-AC4417E0F1CA}"/>
              </a:ext>
            </a:extLst>
          </p:cNvPr>
          <p:cNvPicPr>
            <a:picLocks noGrp="1" noChangeAspect="1"/>
          </p:cNvPicPr>
          <p:nvPr>
            <p:ph type="pic" sz="quarter" idx="46"/>
          </p:nvPr>
        </p:nvPicPr>
        <p:blipFill rotWithShape="1">
          <a:blip r:embed="rId4"/>
          <a:srcRect t="22642" b="22642"/>
          <a:stretch/>
        </p:blipFill>
        <p:spPr>
          <a:xfrm>
            <a:off x="6105525" y="603250"/>
            <a:ext cx="1728788" cy="576263"/>
          </a:xfrm>
        </p:spPr>
      </p:pic>
    </p:spTree>
    <p:extLst>
      <p:ext uri="{BB962C8B-B14F-4D97-AF65-F5344CB8AC3E}">
        <p14:creationId xmlns:p14="http://schemas.microsoft.com/office/powerpoint/2010/main" val="18293180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5">
            <a:extLst>
              <a:ext uri="{FF2B5EF4-FFF2-40B4-BE49-F238E27FC236}">
                <a16:creationId xmlns:a16="http://schemas.microsoft.com/office/drawing/2014/main" id="{3FF921D2-7183-193C-E9BE-7B492C8C47CA}"/>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en-US" dirty="0"/>
              <a:t>Unrestricted temporal access to the products. Autonomous location and pickup of the desired items. Contactless shopping and payment.</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a:xfrm>
            <a:off x="8233134" y="1926596"/>
            <a:ext cx="3420000" cy="4246630"/>
          </a:xfrm>
        </p:spPr>
        <p:txBody>
          <a:bodyPr/>
          <a:lstStyle/>
          <a:p>
            <a:r>
              <a:rPr lang="en-US" sz="1200" dirty="0">
                <a:solidFill>
                  <a:schemeClr val="tx1"/>
                </a:solidFill>
              </a:rPr>
              <a:t>Optimized customer experience thanks to Pimcore: A map forms the core of the augmented reality navigation, providing a graphical depiction of the store’s shelves. Inaccessible zones and obstacles are also marked. A coordination system transmits the corresponding data to the app. A visual editor provides for user-friendly updating of the map.</a:t>
            </a:r>
            <a:r>
              <a:rPr lang="en-US" sz="1200" dirty="0">
                <a:solidFill>
                  <a:srgbClr val="0000FF"/>
                </a:solidFill>
              </a:rPr>
              <a:t> </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a:xfrm rot="16200000">
            <a:off x="6156685" y="3995910"/>
            <a:ext cx="4246630" cy="108000"/>
          </a:xfrm>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en-US" dirty="0"/>
              <a:t>To implement a pickup store that is open to customers around the clock and allows customers to find their way around even without sales staff.</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Spaeter: Swiss construction-supplies wholesaler</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t>Construction</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pic>
        <p:nvPicPr>
          <p:cNvPr id="9" name="Bildplatzhalter 33">
            <a:extLst>
              <a:ext uri="{FF2B5EF4-FFF2-40B4-BE49-F238E27FC236}">
                <a16:creationId xmlns:a16="http://schemas.microsoft.com/office/drawing/2014/main" id="{826041C6-F9ED-4BDE-7543-144887FEA272}"/>
              </a:ext>
            </a:extLst>
          </p:cNvPr>
          <p:cNvPicPr>
            <a:picLocks noGrp="1" noChangeAspect="1"/>
          </p:cNvPicPr>
          <p:nvPr>
            <p:ph type="pic" sz="quarter" idx="46"/>
          </p:nvPr>
        </p:nvPicPr>
        <p:blipFill>
          <a:blip r:embed="rId12"/>
          <a:srcRect t="22641" b="22641"/>
          <a:stretch/>
        </p:blipFill>
        <p:spPr>
          <a:xfrm>
            <a:off x="765175" y="603250"/>
            <a:ext cx="1728788" cy="576263"/>
          </a:xfrm>
        </p:spPr>
      </p:pic>
    </p:spTree>
    <p:extLst>
      <p:ext uri="{BB962C8B-B14F-4D97-AF65-F5344CB8AC3E}">
        <p14:creationId xmlns:p14="http://schemas.microsoft.com/office/powerpoint/2010/main" val="201092111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6">
            <a:extLst>
              <a:ext uri="{FF2B5EF4-FFF2-40B4-BE49-F238E27FC236}">
                <a16:creationId xmlns:a16="http://schemas.microsoft.com/office/drawing/2014/main" id="{A1920F5D-791D-C15E-B666-A6601E765E71}"/>
              </a:ext>
            </a:extLst>
          </p:cNvPr>
          <p:cNvPicPr>
            <a:picLocks noGrp="1" noChangeAspect="1"/>
          </p:cNvPicPr>
          <p:nvPr>
            <p:ph type="pic" sz="quarter" idx="10"/>
          </p:nvPr>
        </p:nvPicPr>
        <p:blipFill>
          <a:blip r:embed="rId3"/>
          <a:srcRect l="48" r="48"/>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117</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that customers can now build on HGC.</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en-US" dirty="0"/>
              <a:t>New building-material online store and inspiration for wall and floor coverings combined in a single platform</a:t>
            </a:r>
          </a:p>
          <a:p>
            <a:pPr lvl="1"/>
            <a:r>
              <a:rPr lang="en-US" dirty="0"/>
              <a:t>Complex user management: Multi-user with different authorizations and use cases</a:t>
            </a:r>
          </a:p>
          <a:p>
            <a:pPr lvl="1"/>
            <a:r>
              <a:rPr lang="en-US" dirty="0"/>
              <a:t>Unit calculator: How many packaging units are required for which area?</a:t>
            </a:r>
          </a:p>
          <a:p>
            <a:pPr lvl="1"/>
            <a:r>
              <a:rPr lang="en-US" dirty="0"/>
              <a:t>Ordering via company lists</a:t>
            </a:r>
          </a:p>
          <a:p>
            <a:pPr lvl="1"/>
            <a:r>
              <a:rPr lang="en-US" dirty="0"/>
              <a:t>Customer-specific prices: List price, net price and individual discount issued item-specifically</a:t>
            </a:r>
          </a:p>
          <a:p>
            <a:pPr lvl="1"/>
            <a:endParaRPr lang="en-US" dirty="0"/>
          </a:p>
          <a:p>
            <a:pPr lvl="4"/>
            <a:r>
              <a:rPr lang="en-US" dirty="0"/>
              <a:t>Smart e-commerce &amp; corporate platform with SAP Commerce Cloud for HGC.</a:t>
            </a:r>
          </a:p>
          <a:p>
            <a:endParaRPr lang="en-US" dirty="0"/>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HG COMMERCIALE, the Swiss service provider for all construction matters</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t>Construction</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endParaRPr lang="de-DE" dirty="0"/>
          </a:p>
        </p:txBody>
      </p:sp>
      <p:pic>
        <p:nvPicPr>
          <p:cNvPr id="12" name="Bildplatzhalter 10">
            <a:extLst>
              <a:ext uri="{FF2B5EF4-FFF2-40B4-BE49-F238E27FC236}">
                <a16:creationId xmlns:a16="http://schemas.microsoft.com/office/drawing/2014/main" id="{155D273D-CC2D-A9AB-0F0E-22C3128A00BF}"/>
              </a:ext>
            </a:extLst>
          </p:cNvPr>
          <p:cNvPicPr>
            <a:picLocks noGrp="1" noChangeAspect="1"/>
          </p:cNvPicPr>
          <p:nvPr>
            <p:ph type="pic" sz="quarter" idx="46"/>
          </p:nvPr>
        </p:nvPicPr>
        <p:blipFill>
          <a:blip r:embed="rId4"/>
          <a:srcRect t="22917" b="22917"/>
          <a:stretch/>
        </p:blipFill>
        <p:spPr>
          <a:xfrm>
            <a:off x="6105525" y="603250"/>
            <a:ext cx="1728788" cy="576263"/>
          </a:xfrm>
        </p:spPr>
      </p:pic>
    </p:spTree>
    <p:extLst>
      <p:ext uri="{BB962C8B-B14F-4D97-AF65-F5344CB8AC3E}">
        <p14:creationId xmlns:p14="http://schemas.microsoft.com/office/powerpoint/2010/main" val="290058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6">
            <a:extLst>
              <a:ext uri="{FF2B5EF4-FFF2-40B4-BE49-F238E27FC236}">
                <a16:creationId xmlns:a16="http://schemas.microsoft.com/office/drawing/2014/main" id="{F14DEB02-84ED-8348-F5B7-B21C98B76204}"/>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tIns="720000"/>
          <a:lstStyle/>
          <a:p>
            <a:r>
              <a:rPr lang="en-US" dirty="0"/>
              <a:t>Sector-specific inspiration and information. Optimized registration and ordering pro-cesses. Personalized service solutions in the Buying Center. The process for onboarding went from two weeks to just four hours.</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tIns="720000"/>
          <a:lstStyle/>
          <a:p>
            <a:r>
              <a:rPr lang="en-US" dirty="0"/>
              <a:t>Usability, technology, digital commerce and productivity – four focal topics that HGC and valantic tackled together. SAP Commerce Cloud serves as the reliable technological basis.</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tIns="720000"/>
          <a:lstStyle/>
          <a:p>
            <a:r>
              <a:rPr lang="en-US" dirty="0"/>
              <a:t>The individual requirements of very different target groups had to be met in the best possible way and integrated into the new platform.</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HG COMMERCIALE, the Swiss service provider for all construction matters</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t>Construction</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pic>
        <p:nvPicPr>
          <p:cNvPr id="31" name="Bildplatzhalter 10">
            <a:extLst>
              <a:ext uri="{FF2B5EF4-FFF2-40B4-BE49-F238E27FC236}">
                <a16:creationId xmlns:a16="http://schemas.microsoft.com/office/drawing/2014/main" id="{24FE2938-41C6-0201-BA6B-C1483A4BDE8F}"/>
              </a:ext>
            </a:extLst>
          </p:cNvPr>
          <p:cNvPicPr>
            <a:picLocks noGrp="1" noChangeAspect="1"/>
          </p:cNvPicPr>
          <p:nvPr>
            <p:ph type="pic" sz="quarter" idx="46"/>
          </p:nvPr>
        </p:nvPicPr>
        <p:blipFill>
          <a:blip r:embed="rId12"/>
          <a:srcRect t="22917" b="22917"/>
          <a:stretch/>
        </p:blipFill>
        <p:spPr>
          <a:xfrm>
            <a:off x="765175" y="603250"/>
            <a:ext cx="1728788" cy="576263"/>
          </a:xfrm>
        </p:spPr>
      </p:pic>
      <p:sp>
        <p:nvSpPr>
          <p:cNvPr id="2" name="Rectangle 10">
            <a:extLst>
              <a:ext uri="{FF2B5EF4-FFF2-40B4-BE49-F238E27FC236}">
                <a16:creationId xmlns:a16="http://schemas.microsoft.com/office/drawing/2014/main" id="{211D2F2B-1500-AC72-C759-71862D4FC7A3}"/>
              </a:ext>
            </a:extLst>
          </p:cNvPr>
          <p:cNvSpPr/>
          <p:nvPr/>
        </p:nvSpPr>
        <p:spPr>
          <a:xfrm>
            <a:off x="8233134" y="4179165"/>
            <a:ext cx="285940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chemeClr val="bg1"/>
              </a:solidFill>
              <a:latin typeface="Open Sans" charset="0"/>
              <a:ea typeface="Open Sans" charset="0"/>
              <a:cs typeface="Open Sans" charset="0"/>
            </a:endParaRPr>
          </a:p>
        </p:txBody>
      </p:sp>
      <p:sp>
        <p:nvSpPr>
          <p:cNvPr id="3" name="TextBox 11">
            <a:extLst>
              <a:ext uri="{FF2B5EF4-FFF2-40B4-BE49-F238E27FC236}">
                <a16:creationId xmlns:a16="http://schemas.microsoft.com/office/drawing/2014/main" id="{9F5669F7-F473-8EAF-93B2-C6676C84C44D}"/>
              </a:ext>
            </a:extLst>
          </p:cNvPr>
          <p:cNvSpPr txBox="1"/>
          <p:nvPr/>
        </p:nvSpPr>
        <p:spPr>
          <a:xfrm>
            <a:off x="8369703" y="4315910"/>
            <a:ext cx="2436841" cy="257369"/>
          </a:xfrm>
          <a:prstGeom prst="rect">
            <a:avLst/>
          </a:prstGeom>
          <a:noFill/>
        </p:spPr>
        <p:txBody>
          <a:bodyPr wrap="square" lIns="0" tIns="36000" rIns="216000" bIns="36000" rtlCol="0" anchor="ctr">
            <a:spAutoFit/>
          </a:bodyPr>
          <a:lstStyle/>
          <a:p>
            <a:r>
              <a:rPr lang="en-US" sz="1200" dirty="0">
                <a:solidFill>
                  <a:schemeClr val="bg1"/>
                </a:solidFill>
              </a:rPr>
              <a:t>Reduction of processing times</a:t>
            </a:r>
          </a:p>
        </p:txBody>
      </p:sp>
      <p:sp>
        <p:nvSpPr>
          <p:cNvPr id="4" name="Rectangle 12">
            <a:extLst>
              <a:ext uri="{FF2B5EF4-FFF2-40B4-BE49-F238E27FC236}">
                <a16:creationId xmlns:a16="http://schemas.microsoft.com/office/drawing/2014/main" id="{C4B8CBEE-65C9-9589-E58C-21AB4D402741}"/>
              </a:ext>
            </a:extLst>
          </p:cNvPr>
          <p:cNvSpPr/>
          <p:nvPr/>
        </p:nvSpPr>
        <p:spPr>
          <a:xfrm>
            <a:off x="8233137" y="5663803"/>
            <a:ext cx="3285763"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6" name="TextBox 13">
            <a:extLst>
              <a:ext uri="{FF2B5EF4-FFF2-40B4-BE49-F238E27FC236}">
                <a16:creationId xmlns:a16="http://schemas.microsoft.com/office/drawing/2014/main" id="{CB9B37C9-B320-5789-33FE-B02A2FA44A47}"/>
              </a:ext>
            </a:extLst>
          </p:cNvPr>
          <p:cNvSpPr txBox="1"/>
          <p:nvPr/>
        </p:nvSpPr>
        <p:spPr>
          <a:xfrm>
            <a:off x="8398578" y="5787949"/>
            <a:ext cx="2407966" cy="257369"/>
          </a:xfrm>
          <a:prstGeom prst="rect">
            <a:avLst/>
          </a:prstGeom>
          <a:noFill/>
        </p:spPr>
        <p:txBody>
          <a:bodyPr wrap="square" lIns="0" tIns="36000" rIns="216000" bIns="36000" rtlCol="0" anchor="ctr">
            <a:spAutoFit/>
          </a:bodyPr>
          <a:lstStyle/>
          <a:p>
            <a:pPr>
              <a:spcAft>
                <a:spcPts val="900"/>
              </a:spcAft>
            </a:pPr>
            <a:r>
              <a:rPr lang="en-US" sz="1200" dirty="0">
                <a:solidFill>
                  <a:schemeClr val="bg1"/>
                </a:solidFill>
              </a:rPr>
              <a:t>Platform quality &amp; stability</a:t>
            </a:r>
          </a:p>
        </p:txBody>
      </p:sp>
      <p:sp>
        <p:nvSpPr>
          <p:cNvPr id="13" name="Rectangle 14">
            <a:extLst>
              <a:ext uri="{FF2B5EF4-FFF2-40B4-BE49-F238E27FC236}">
                <a16:creationId xmlns:a16="http://schemas.microsoft.com/office/drawing/2014/main" id="{CD3E771E-6853-823A-161C-AFA4B72BBBBB}"/>
              </a:ext>
            </a:extLst>
          </p:cNvPr>
          <p:cNvSpPr/>
          <p:nvPr/>
        </p:nvSpPr>
        <p:spPr>
          <a:xfrm>
            <a:off x="8233136" y="4925332"/>
            <a:ext cx="243684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2" name="TextBox 15">
            <a:extLst>
              <a:ext uri="{FF2B5EF4-FFF2-40B4-BE49-F238E27FC236}">
                <a16:creationId xmlns:a16="http://schemas.microsoft.com/office/drawing/2014/main" id="{95A728CD-1401-190B-4CFB-9A89FF80260E}"/>
              </a:ext>
            </a:extLst>
          </p:cNvPr>
          <p:cNvSpPr txBox="1"/>
          <p:nvPr/>
        </p:nvSpPr>
        <p:spPr>
          <a:xfrm>
            <a:off x="8369703" y="5049478"/>
            <a:ext cx="2156012" cy="257369"/>
          </a:xfrm>
          <a:prstGeom prst="rect">
            <a:avLst/>
          </a:prstGeom>
          <a:noFill/>
        </p:spPr>
        <p:txBody>
          <a:bodyPr wrap="none" lIns="0" tIns="36000" rIns="216000" bIns="36000" rtlCol="0" anchor="ctr">
            <a:spAutoFit/>
          </a:bodyPr>
          <a:lstStyle/>
          <a:p>
            <a:pPr>
              <a:spcAft>
                <a:spcPts val="900"/>
              </a:spcAft>
            </a:pPr>
            <a:r>
              <a:rPr lang="en-US" sz="1200" dirty="0">
                <a:solidFill>
                  <a:schemeClr val="bg1"/>
                </a:solidFill>
              </a:rPr>
              <a:t>Automated order processing</a:t>
            </a:r>
          </a:p>
        </p:txBody>
      </p:sp>
    </p:spTree>
    <p:extLst>
      <p:ext uri="{BB962C8B-B14F-4D97-AF65-F5344CB8AC3E}">
        <p14:creationId xmlns:p14="http://schemas.microsoft.com/office/powerpoint/2010/main" val="119675416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5" descr="Frische Brotlaibe in einem Behälter">
            <a:extLst>
              <a:ext uri="{FF2B5EF4-FFF2-40B4-BE49-F238E27FC236}">
                <a16:creationId xmlns:a16="http://schemas.microsoft.com/office/drawing/2014/main" id="{4F70C1D9-8E28-3F4A-0F69-A84AA029A982}"/>
              </a:ext>
            </a:extLst>
          </p:cNvPr>
          <p:cNvPicPr>
            <a:picLocks noGrp="1" noChangeAspect="1"/>
          </p:cNvPicPr>
          <p:nvPr>
            <p:ph type="pic" sz="quarter" idx="10"/>
          </p:nvPr>
        </p:nvPicPr>
        <p:blipFill>
          <a:blip r:embed="rId3"/>
          <a:srcRect l="33904" r="33904"/>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119</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that Aryzta always knows “which side its bread is buttered”.</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en-US" dirty="0"/>
              <a:t>Introduction of a mobile SAP CRM solution at globally active foodstuffs producer, Aryzta</a:t>
            </a:r>
          </a:p>
          <a:p>
            <a:pPr lvl="1"/>
            <a:r>
              <a:rPr lang="en-US" dirty="0"/>
              <a:t>Clear customer focus by providing the sales force with online and offline access to all vital </a:t>
            </a:r>
            <a:br>
              <a:rPr lang="en-US" dirty="0"/>
            </a:br>
            <a:r>
              <a:rPr lang="en-US" dirty="0"/>
              <a:t>customer data</a:t>
            </a:r>
          </a:p>
          <a:p>
            <a:pPr lvl="1"/>
            <a:r>
              <a:rPr lang="en-US" dirty="0"/>
              <a:t>The CRM app enables campaign and opportunity management as well as offer creation at the </a:t>
            </a:r>
            <a:br>
              <a:rPr lang="en-US" dirty="0"/>
            </a:br>
            <a:r>
              <a:rPr lang="en-US" dirty="0"/>
              <a:t>point of sale</a:t>
            </a:r>
          </a:p>
          <a:p>
            <a:pPr lvl="1"/>
            <a:r>
              <a:rPr lang="en-US" dirty="0"/>
              <a:t>Aryzta uses a Product Information Management (PIM) app instead of a catalog</a:t>
            </a:r>
          </a:p>
          <a:p>
            <a:pPr lvl="1"/>
            <a:endParaRPr lang="en-US" dirty="0"/>
          </a:p>
          <a:p>
            <a:pPr lvl="4"/>
            <a:r>
              <a:rPr lang="en-US" dirty="0"/>
              <a:t>Interface to internal SAP systems ensures a more efficient ordering and sales process.</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Mobile CRM and PIM app provides for mobilization of the international sales force</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t>GROCERIES</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endParaRPr lang="de-DE" dirty="0"/>
          </a:p>
        </p:txBody>
      </p:sp>
      <p:pic>
        <p:nvPicPr>
          <p:cNvPr id="13" name="Bildplatzhalter 19">
            <a:extLst>
              <a:ext uri="{FF2B5EF4-FFF2-40B4-BE49-F238E27FC236}">
                <a16:creationId xmlns:a16="http://schemas.microsoft.com/office/drawing/2014/main" id="{8427B766-443C-4C0F-21CA-831199E87AF1}"/>
              </a:ext>
            </a:extLst>
          </p:cNvPr>
          <p:cNvPicPr>
            <a:picLocks noGrp="1" noChangeAspect="1"/>
          </p:cNvPicPr>
          <p:nvPr>
            <p:ph type="pic" sz="quarter" idx="46"/>
          </p:nvPr>
        </p:nvPicPr>
        <p:blipFill>
          <a:blip r:embed="rId4"/>
          <a:srcRect t="22917" b="22917"/>
          <a:stretch/>
        </p:blipFill>
        <p:spPr>
          <a:xfrm>
            <a:off x="6105525" y="603250"/>
            <a:ext cx="1728788" cy="576263"/>
          </a:xfrm>
        </p:spPr>
      </p:pic>
    </p:spTree>
    <p:extLst>
      <p:ext uri="{BB962C8B-B14F-4D97-AF65-F5344CB8AC3E}">
        <p14:creationId xmlns:p14="http://schemas.microsoft.com/office/powerpoint/2010/main" val="1793169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platzhalter 31">
            <a:extLst>
              <a:ext uri="{FF2B5EF4-FFF2-40B4-BE49-F238E27FC236}">
                <a16:creationId xmlns:a16="http://schemas.microsoft.com/office/drawing/2014/main" id="{F2059C93-7A80-C633-4CB6-7C649FBA17D2}"/>
              </a:ext>
            </a:extLst>
          </p:cNvPr>
          <p:cNvPicPr>
            <a:picLocks noGrp="1" noChangeAspect="1"/>
          </p:cNvPicPr>
          <p:nvPr>
            <p:ph type="pic" sz="quarter" idx="10"/>
          </p:nvPr>
        </p:nvPicPr>
        <p:blipFill>
          <a:blip r:embed="rId3"/>
          <a:srcRect l="40" r="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en-US" dirty="0"/>
              <a:t>Intuitive control cockpit and dashboards with different levels of granularity, as well as department-specific evaluations.</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 </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en-US" dirty="0"/>
              <a:t>Design, conception and development based on pre-defined user stories and workshops.</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en-US" dirty="0"/>
              <a:t>Greater transparency for the profitability of the enterprise business portfolio, finer-grain control of the customer segments.</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Swiss health &amp; accident insurer Helsana</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t>Insurance / healthcare</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4" name="Bildplatzhalter 23">
            <a:extLst>
              <a:ext uri="{FF2B5EF4-FFF2-40B4-BE49-F238E27FC236}">
                <a16:creationId xmlns:a16="http://schemas.microsoft.com/office/drawing/2014/main" id="{E69C5693-43F6-61CA-702D-C30CEEEC0F43}"/>
              </a:ext>
            </a:extLst>
          </p:cNvPr>
          <p:cNvPicPr>
            <a:picLocks noGrp="1" noChangeAspect="1"/>
          </p:cNvPicPr>
          <p:nvPr>
            <p:ph type="pic" sz="quarter" idx="46"/>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2971" b="-32971"/>
          <a:stretch/>
        </p:blipFill>
        <p:spPr>
          <a:xfrm>
            <a:off x="765175" y="603250"/>
            <a:ext cx="1728788" cy="576263"/>
          </a:xfrm>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6">
            <a:extLst>
              <a:ext uri="{96DAC541-7B7A-43D3-8B79-37D633B846F1}">
                <asvg:svgBlip xmlns:asvg="http://schemas.microsoft.com/office/drawing/2016/SVG/main" r:embed="rId7"/>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8">
            <a:extLst>
              <a:ext uri="{96DAC541-7B7A-43D3-8B79-37D633B846F1}">
                <asvg:svgBlip xmlns:asvg="http://schemas.microsoft.com/office/drawing/2016/SVG/main" r:embed="rId9"/>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10">
            <a:extLst>
              <a:ext uri="{96DAC541-7B7A-43D3-8B79-37D633B846F1}">
                <asvg:svgBlip xmlns:asvg="http://schemas.microsoft.com/office/drawing/2016/SVG/main" r:embed="rId11"/>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2">
            <a:extLst>
              <a:ext uri="{96DAC541-7B7A-43D3-8B79-37D633B846F1}">
                <asvg:svgBlip xmlns:asvg="http://schemas.microsoft.com/office/drawing/2016/SVG/main" r:embed="rId13"/>
              </a:ext>
            </a:extLst>
          </a:blip>
          <a:stretch>
            <a:fillRect/>
          </a:stretch>
        </p:blipFill>
        <p:spPr>
          <a:xfrm>
            <a:off x="4784725" y="4265613"/>
            <a:ext cx="539750" cy="539750"/>
          </a:xfrm>
        </p:spPr>
      </p:pic>
      <p:sp>
        <p:nvSpPr>
          <p:cNvPr id="2" name="Rectangle 10">
            <a:extLst>
              <a:ext uri="{FF2B5EF4-FFF2-40B4-BE49-F238E27FC236}">
                <a16:creationId xmlns:a16="http://schemas.microsoft.com/office/drawing/2014/main" id="{985A08D4-62D2-E8A8-F4B7-477CC0B83C5B}"/>
              </a:ext>
            </a:extLst>
          </p:cNvPr>
          <p:cNvSpPr/>
          <p:nvPr/>
        </p:nvSpPr>
        <p:spPr>
          <a:xfrm>
            <a:off x="8233136" y="4179165"/>
            <a:ext cx="303182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 name="TextBox 11">
            <a:extLst>
              <a:ext uri="{FF2B5EF4-FFF2-40B4-BE49-F238E27FC236}">
                <a16:creationId xmlns:a16="http://schemas.microsoft.com/office/drawing/2014/main" id="{B90DDFC4-16E7-6470-BABE-2B2EA4C16EF5}"/>
              </a:ext>
            </a:extLst>
          </p:cNvPr>
          <p:cNvSpPr txBox="1"/>
          <p:nvPr/>
        </p:nvSpPr>
        <p:spPr>
          <a:xfrm>
            <a:off x="8369703" y="4300810"/>
            <a:ext cx="1096683" cy="287570"/>
          </a:xfrm>
          <a:prstGeom prst="rect">
            <a:avLst/>
          </a:prstGeom>
          <a:noFill/>
        </p:spPr>
        <p:txBody>
          <a:bodyPr wrap="none" lIns="0" tIns="36000" rIns="216000" bIns="36000" rtlCol="0" anchor="ctr">
            <a:spAutoFit/>
          </a:bodyPr>
          <a:lstStyle/>
          <a:p>
            <a:pPr>
              <a:lnSpc>
                <a:spcPct val="130000"/>
              </a:lnSpc>
              <a:spcBef>
                <a:spcPts val="1000"/>
              </a:spcBef>
            </a:pPr>
            <a:r>
              <a:rPr lang="en-US" sz="1200" dirty="0">
                <a:solidFill>
                  <a:srgbClr val="FFFFFF"/>
                </a:solidFill>
              </a:rPr>
              <a:t>Transparency</a:t>
            </a:r>
            <a:endParaRPr lang="en-US" sz="1200" b="1" dirty="0">
              <a:solidFill>
                <a:srgbClr val="FFFFFF"/>
              </a:solidFill>
            </a:endParaRPr>
          </a:p>
        </p:txBody>
      </p:sp>
      <p:sp>
        <p:nvSpPr>
          <p:cNvPr id="4" name="Rectangle 12">
            <a:extLst>
              <a:ext uri="{FF2B5EF4-FFF2-40B4-BE49-F238E27FC236}">
                <a16:creationId xmlns:a16="http://schemas.microsoft.com/office/drawing/2014/main" id="{A0DAAE61-59EC-4048-1DE1-D205D4BDA21B}"/>
              </a:ext>
            </a:extLst>
          </p:cNvPr>
          <p:cNvSpPr/>
          <p:nvPr/>
        </p:nvSpPr>
        <p:spPr>
          <a:xfrm>
            <a:off x="8233137" y="5663803"/>
            <a:ext cx="238043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5" name="TextBox 13">
            <a:extLst>
              <a:ext uri="{FF2B5EF4-FFF2-40B4-BE49-F238E27FC236}">
                <a16:creationId xmlns:a16="http://schemas.microsoft.com/office/drawing/2014/main" id="{BB441E7F-4E89-BF29-DA2E-8BA3EE0AB68D}"/>
              </a:ext>
            </a:extLst>
          </p:cNvPr>
          <p:cNvSpPr txBox="1"/>
          <p:nvPr/>
        </p:nvSpPr>
        <p:spPr>
          <a:xfrm>
            <a:off x="8398578" y="5787949"/>
            <a:ext cx="1677227"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Customer satisfaction</a:t>
            </a:r>
          </a:p>
        </p:txBody>
      </p:sp>
      <p:sp>
        <p:nvSpPr>
          <p:cNvPr id="6" name="Rectangle 14">
            <a:extLst>
              <a:ext uri="{FF2B5EF4-FFF2-40B4-BE49-F238E27FC236}">
                <a16:creationId xmlns:a16="http://schemas.microsoft.com/office/drawing/2014/main" id="{2B03CE49-5572-4434-79BF-7BEDAEAFF53D}"/>
              </a:ext>
            </a:extLst>
          </p:cNvPr>
          <p:cNvSpPr/>
          <p:nvPr/>
        </p:nvSpPr>
        <p:spPr>
          <a:xfrm>
            <a:off x="8233136" y="4925332"/>
            <a:ext cx="270700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9" name="TextBox 15">
            <a:extLst>
              <a:ext uri="{FF2B5EF4-FFF2-40B4-BE49-F238E27FC236}">
                <a16:creationId xmlns:a16="http://schemas.microsoft.com/office/drawing/2014/main" id="{5D501352-673A-B12C-3F10-8CA8BB97B9D9}"/>
              </a:ext>
            </a:extLst>
          </p:cNvPr>
          <p:cNvSpPr txBox="1"/>
          <p:nvPr/>
        </p:nvSpPr>
        <p:spPr>
          <a:xfrm>
            <a:off x="8369703" y="5049478"/>
            <a:ext cx="985948"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rPr>
              <a:t>Profitability</a:t>
            </a:r>
            <a:endParaRPr lang="en-GB" sz="1200" dirty="0">
              <a:solidFill>
                <a:srgbClr val="FFFFFF"/>
              </a:solidFill>
              <a:cs typeface="Arial"/>
            </a:endParaRPr>
          </a:p>
        </p:txBody>
      </p:sp>
    </p:spTree>
    <p:extLst>
      <p:ext uri="{BB962C8B-B14F-4D97-AF65-F5344CB8AC3E}">
        <p14:creationId xmlns:p14="http://schemas.microsoft.com/office/powerpoint/2010/main" val="269453838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EFF3D24E-C8BF-3376-6297-A3263CA36BE8}"/>
              </a:ext>
            </a:extLst>
          </p:cNvPr>
          <p:cNvSpPr/>
          <p:nvPr/>
        </p:nvSpPr>
        <p:spPr>
          <a:xfrm>
            <a:off x="7178426" y="3624943"/>
            <a:ext cx="4915603" cy="2610756"/>
          </a:xfrm>
          <a:prstGeom prst="rect">
            <a:avLst/>
          </a:prstGeom>
          <a:solidFill>
            <a:schemeClr val="bg1"/>
          </a:solidFill>
          <a:ln w="9525" cap="flat">
            <a:noFill/>
            <a:prstDash val="solid"/>
            <a:miter/>
          </a:ln>
        </p:spPr>
        <p:txBody>
          <a:bodyPr lIns="360000" tIns="432000" rIns="72000" bIns="36000" rtlCol="0" anchor="t" anchorCtr="0"/>
          <a:lstStyle/>
          <a:p>
            <a:pPr algn="l">
              <a:spcBef>
                <a:spcPts val="600"/>
              </a:spcBef>
              <a:spcAft>
                <a:spcPts val="600"/>
              </a:spcAft>
            </a:pPr>
            <a:endParaRPr lang="de-DE" sz="1600" b="1" i="0" dirty="0">
              <a:solidFill>
                <a:schemeClr val="bg1"/>
              </a:solidFill>
              <a:effectLst/>
              <a:latin typeface="+mj-lt"/>
            </a:endParaRPr>
          </a:p>
        </p:txBody>
      </p:sp>
      <p:pic>
        <p:nvPicPr>
          <p:cNvPr id="5" name="Bildplatzhalter 5" descr="Frische Brotlaibe in einem Behälter">
            <a:extLst>
              <a:ext uri="{FF2B5EF4-FFF2-40B4-BE49-F238E27FC236}">
                <a16:creationId xmlns:a16="http://schemas.microsoft.com/office/drawing/2014/main" id="{B3430EF7-08AA-39B0-C55E-3D8D9C82BBD5}"/>
              </a:ext>
            </a:extLst>
          </p:cNvPr>
          <p:cNvPicPr>
            <a:picLocks noGrp="1" noChangeAspect="1"/>
          </p:cNvPicPr>
          <p:nvPr>
            <p:ph type="pic" sz="quarter" idx="10"/>
          </p:nvPr>
        </p:nvPicPr>
        <p:blipFill>
          <a:blip r:embed="rId3"/>
          <a:srcRect l="30756" r="30756"/>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a:xfrm>
            <a:off x="4477136" y="4423144"/>
            <a:ext cx="7175998" cy="1742706"/>
          </a:xfrm>
        </p:spPr>
        <p:txBody>
          <a:bodyPr/>
          <a:lstStyle/>
          <a:p>
            <a:r>
              <a:rPr lang="en-US" sz="1200" dirty="0">
                <a:solidFill>
                  <a:schemeClr val="tx1"/>
                </a:solidFill>
              </a:rPr>
              <a:t>The app guarantees all departments smooth sales and ordering processes as well as uncomplicated work at the point of sale. The preparation of product presentations is simplified, and individual price and discount promotions are made possible by the integrated campaign and opportunity management functionality.</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a:xfrm>
            <a:off x="5470730" y="4519017"/>
            <a:ext cx="2340000" cy="540000"/>
          </a:xfrm>
        </p:spPr>
        <p:txBody>
          <a:bodyPr/>
          <a:lstStyle/>
          <a:p>
            <a:r>
              <a:rPr lang="en-US" dirty="0"/>
              <a:t>Benefits for the customer</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a:xfrm rot="16200000">
            <a:off x="3656097" y="5247872"/>
            <a:ext cx="1742707" cy="108000"/>
          </a:xfrm>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a:xfrm>
            <a:off x="7428996" y="1926595"/>
            <a:ext cx="4224138" cy="2376000"/>
          </a:xfrm>
        </p:spPr>
        <p:txBody>
          <a:bodyPr/>
          <a:lstStyle/>
          <a:p>
            <a:r>
              <a:rPr lang="en-US" sz="1200" dirty="0">
                <a:solidFill>
                  <a:sysClr val="windowText" lastClr="000000"/>
                </a:solidFill>
              </a:rPr>
              <a:t>Introduction of an SAP-based CRM and PIM solution as a mobile app including an interface to the legacy IT ecosystem and integration into the SAP backend systems; the deployed technologies include SAP CRM (Sales &amp; Marketing), SAP Hybris Cloud for Customer, SAP mobile BI, SAP Customer Insight and SAP NetWeaver Process Integration.</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a:xfrm>
            <a:off x="8379505" y="2016000"/>
            <a:ext cx="2340000" cy="540000"/>
          </a:xfrm>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a:xfrm rot="16200000">
            <a:off x="6294996" y="3060000"/>
            <a:ext cx="2376000" cy="108000"/>
          </a:xfrm>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a:xfrm>
            <a:off x="4477136" y="1926595"/>
            <a:ext cx="2805605" cy="2376000"/>
          </a:xfrm>
        </p:spPr>
        <p:txBody>
          <a:bodyPr/>
          <a:lstStyle/>
          <a:p>
            <a:r>
              <a:rPr lang="en-US" sz="1200" dirty="0">
                <a:solidFill>
                  <a:schemeClr val="tx1"/>
                </a:solidFill>
              </a:rPr>
              <a:t>Optimal support of Aryzta’s customers – including large organizations such as Coop or Tesco as well as local bakeries, hotels and retailers – by the international sales force.</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a:xfrm rot="16200000">
            <a:off x="3339450" y="3068278"/>
            <a:ext cx="2376000" cy="108000"/>
          </a:xfrm>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Mobile CRM and PIM app provides for mobilization of the international sales force</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t>GROCERIES</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7740918"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518630"/>
            <a:ext cx="539750" cy="539750"/>
          </a:xfrm>
        </p:spPr>
      </p:pic>
      <p:pic>
        <p:nvPicPr>
          <p:cNvPr id="9" name="Bildplatzhalter 19">
            <a:extLst>
              <a:ext uri="{FF2B5EF4-FFF2-40B4-BE49-F238E27FC236}">
                <a16:creationId xmlns:a16="http://schemas.microsoft.com/office/drawing/2014/main" id="{3D1B739B-0A86-75EF-5CBE-CEF5A70EB4CC}"/>
              </a:ext>
            </a:extLst>
          </p:cNvPr>
          <p:cNvPicPr>
            <a:picLocks noGrp="1" noChangeAspect="1"/>
          </p:cNvPicPr>
          <p:nvPr>
            <p:ph type="pic" sz="quarter" idx="46"/>
          </p:nvPr>
        </p:nvPicPr>
        <p:blipFill>
          <a:blip r:embed="rId12"/>
          <a:srcRect t="22917" b="22917"/>
          <a:stretch/>
        </p:blipFill>
        <p:spPr>
          <a:xfrm>
            <a:off x="765175" y="603250"/>
            <a:ext cx="1728788" cy="576263"/>
          </a:xfrm>
        </p:spPr>
      </p:pic>
    </p:spTree>
    <p:extLst>
      <p:ext uri="{BB962C8B-B14F-4D97-AF65-F5344CB8AC3E}">
        <p14:creationId xmlns:p14="http://schemas.microsoft.com/office/powerpoint/2010/main" val="11221066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26">
            <a:extLst>
              <a:ext uri="{FF2B5EF4-FFF2-40B4-BE49-F238E27FC236}">
                <a16:creationId xmlns:a16="http://schemas.microsoft.com/office/drawing/2014/main" id="{594A1DBF-101B-D37E-90EF-6A3D2B8AFF07}"/>
              </a:ext>
            </a:extLst>
          </p:cNvPr>
          <p:cNvPicPr>
            <a:picLocks noGrp="1" noChangeAspect="1"/>
          </p:cNvPicPr>
          <p:nvPr>
            <p:ph type="pic" sz="quarter" idx="10"/>
          </p:nvPr>
        </p:nvPicPr>
        <p:blipFill>
          <a:blip r:embed="rId3"/>
          <a:srcRect l="48" r="48"/>
          <a:stretch/>
        </p:blipFill>
        <p:spPr>
          <a:xfrm>
            <a:off x="5580063" y="0"/>
            <a:ext cx="3311525" cy="6858000"/>
          </a:xfrm>
          <a:prstGeom prst="rect">
            <a:avLst/>
          </a:prstGeo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121</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that only the freshest goods are served at Coop customers’ tables.</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a:xfrm>
            <a:off x="539999" y="1989138"/>
            <a:ext cx="4750458" cy="4166862"/>
          </a:xfrm>
        </p:spPr>
        <p:txBody>
          <a:bodyPr/>
          <a:lstStyle/>
          <a:p>
            <a:pPr lvl="1"/>
            <a:r>
              <a:rPr lang="en-US" dirty="0"/>
              <a:t>valantic ensures a unique shopping experience with an award-winning linking of offline and </a:t>
            </a:r>
            <a:br>
              <a:rPr lang="en-US" dirty="0"/>
            </a:br>
            <a:r>
              <a:rPr lang="en-US" dirty="0"/>
              <a:t>online business</a:t>
            </a:r>
          </a:p>
          <a:p>
            <a:pPr lvl="1"/>
            <a:r>
              <a:rPr lang="en-US" dirty="0"/>
              <a:t>8.5 million Swiss online shoppers benefit from the innovative grocery platform</a:t>
            </a:r>
          </a:p>
          <a:p>
            <a:pPr lvl="1"/>
            <a:r>
              <a:rPr lang="en-US" dirty="0"/>
              <a:t>valantic assumed responsibility for the overall project management including the backend development for SAP Hybris, design and frontend development and the mobile app </a:t>
            </a:r>
          </a:p>
          <a:p>
            <a:pPr lvl="1"/>
            <a:endParaRPr lang="en-US" dirty="0"/>
          </a:p>
          <a:p>
            <a:pPr lvl="4"/>
            <a:r>
              <a:rPr lang="en-US" dirty="0"/>
              <a:t>Recognized with the Digital Commerce Champion 2020 award.</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Overall project management and coordination of the relaunched coop@home commerce platform</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t>Grocery retailing</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3" name="Bildplatzhalter 6">
            <a:extLst>
              <a:ext uri="{FF2B5EF4-FFF2-40B4-BE49-F238E27FC236}">
                <a16:creationId xmlns:a16="http://schemas.microsoft.com/office/drawing/2014/main" id="{2241AC5C-ADAE-06B8-9408-58F4C1FA6805}"/>
              </a:ext>
            </a:extLst>
          </p:cNvPr>
          <p:cNvPicPr>
            <a:picLocks noGrp="1" noChangeAspect="1"/>
          </p:cNvPicPr>
          <p:nvPr>
            <p:ph type="pic" sz="quarter" idx="46"/>
          </p:nvPr>
        </p:nvPicPr>
        <p:blipFill>
          <a:blip r:embed="rId4"/>
          <a:srcRect t="22746" b="22746"/>
          <a:stretch/>
        </p:blipFill>
        <p:spPr>
          <a:xfrm>
            <a:off x="6105525" y="603250"/>
            <a:ext cx="1728788" cy="576263"/>
          </a:xfrm>
        </p:spPr>
      </p:pic>
    </p:spTree>
    <p:extLst>
      <p:ext uri="{BB962C8B-B14F-4D97-AF65-F5344CB8AC3E}">
        <p14:creationId xmlns:p14="http://schemas.microsoft.com/office/powerpoint/2010/main" val="1728699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26">
            <a:extLst>
              <a:ext uri="{FF2B5EF4-FFF2-40B4-BE49-F238E27FC236}">
                <a16:creationId xmlns:a16="http://schemas.microsoft.com/office/drawing/2014/main" id="{4222F117-62C9-DBAD-3A28-5C912772CC01}"/>
              </a:ext>
            </a:extLst>
          </p:cNvPr>
          <p:cNvPicPr>
            <a:picLocks noGrp="1" noChangeAspect="1"/>
          </p:cNvPicPr>
          <p:nvPr>
            <p:ph type="pic" sz="quarter" idx="10"/>
          </p:nvPr>
        </p:nvPicPr>
        <p:blipFill>
          <a:blip r:embed="rId3"/>
          <a:srcRect t="40" b="40"/>
          <a:stretch/>
        </p:blipFill>
        <p:spPr>
          <a:xfrm>
            <a:off x="0" y="0"/>
            <a:ext cx="3959225" cy="6858000"/>
          </a:xfrm>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tIns="720000" rIns="108000"/>
          <a:lstStyle/>
          <a:p>
            <a:r>
              <a:rPr lang="en-US" sz="1200" dirty="0">
                <a:solidFill>
                  <a:schemeClr val="tx1"/>
                </a:solidFill>
              </a:rPr>
              <a:t>Based on the SAP Commerce Cloud valantic has fully overhauled the coop@home online store, both technologically and visually. Coop was recognized with the Digital Commerce Champion 2020 award for this.</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a:xfrm>
            <a:off x="5470730" y="4223468"/>
            <a:ext cx="2340000" cy="540000"/>
          </a:xfrm>
        </p:spPr>
        <p:txBody>
          <a:bodyPr/>
          <a:lstStyle/>
          <a:p>
            <a:r>
              <a:rPr lang="en-US" dirty="0"/>
              <a:t>Benefits for the customer</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a:xfrm>
            <a:off x="8233134" y="1926596"/>
            <a:ext cx="3420000" cy="4239254"/>
          </a:xfrm>
        </p:spPr>
        <p:txBody>
          <a:bodyPr tIns="720000" rIns="108000"/>
          <a:lstStyle/>
          <a:p>
            <a:r>
              <a:rPr lang="en-US" sz="1200" dirty="0">
                <a:solidFill>
                  <a:schemeClr val="tx1"/>
                </a:solidFill>
              </a:rPr>
              <a:t>The project was kicked off with surveys and usability tests to analyze shopping behavior and thus create an optimal customer experience. This was followed by the development of a revamped design and new store GUI. </a:t>
            </a:r>
          </a:p>
          <a:p>
            <a:r>
              <a:rPr lang="en-US" sz="1200" dirty="0">
                <a:solidFill>
                  <a:schemeClr val="tx1"/>
                </a:solidFill>
              </a:rPr>
              <a:t>The mobile app for iOS and Android was also redeveloped and covers all the functions of the web version. </a:t>
            </a:r>
          </a:p>
          <a:p>
            <a:r>
              <a:rPr lang="en-US" sz="1200" dirty="0">
                <a:solidFill>
                  <a:schemeClr val="tx1"/>
                </a:solidFill>
              </a:rPr>
              <a:t>The app was connected to the SAP Hybris Commerce platform, to the App Store and also to web services and is based on Appcelerator technology.</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a:xfrm>
            <a:off x="9179337" y="1973468"/>
            <a:ext cx="2340000" cy="540000"/>
          </a:xfrm>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a:xfrm rot="16200000">
            <a:off x="6160373" y="3992222"/>
            <a:ext cx="4239254" cy="108000"/>
          </a:xfrm>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lIns="288000" tIns="720000" rIns="108000"/>
          <a:lstStyle/>
          <a:p>
            <a:r>
              <a:rPr lang="en-US" sz="1200" dirty="0">
                <a:solidFill>
                  <a:sysClr val="windowText" lastClr="000000"/>
                </a:solidFill>
              </a:rPr>
              <a:t>Coop has been offering online grocery shopping for 15 years. valantic supported the company in relaunching its existing plat-form and in redeveloping the mobile, oper-ating system-independent commerce app.</a:t>
            </a:r>
            <a:endParaRPr lang="en-US" sz="1400" dirty="0">
              <a:solidFill>
                <a:schemeClr val="accent5">
                  <a:lumMod val="50000"/>
                  <a:lumOff val="50000"/>
                </a:schemeClr>
              </a:solidFill>
            </a:endParaRP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a:xfrm>
            <a:off x="5470730" y="1973468"/>
            <a:ext cx="2340000" cy="540000"/>
          </a:xfrm>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Overall project management and coordination of the relaunched coop@home commerce platform</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t>Grocery retailing</a:t>
            </a:r>
          </a:p>
          <a:p>
            <a:endParaRPr lang="en-US" dirty="0"/>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1973593"/>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1973593"/>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23081"/>
            <a:ext cx="539750" cy="539750"/>
          </a:xfrm>
        </p:spPr>
      </p:pic>
      <p:pic>
        <p:nvPicPr>
          <p:cNvPr id="9" name="Bildplatzhalter 6">
            <a:extLst>
              <a:ext uri="{FF2B5EF4-FFF2-40B4-BE49-F238E27FC236}">
                <a16:creationId xmlns:a16="http://schemas.microsoft.com/office/drawing/2014/main" id="{7F649215-1EFB-396F-383B-4D19FDAE63C8}"/>
              </a:ext>
            </a:extLst>
          </p:cNvPr>
          <p:cNvPicPr>
            <a:picLocks noGrp="1" noChangeAspect="1"/>
          </p:cNvPicPr>
          <p:nvPr>
            <p:ph type="pic" sz="quarter" idx="46"/>
          </p:nvPr>
        </p:nvPicPr>
        <p:blipFill>
          <a:blip r:embed="rId12"/>
          <a:srcRect t="22746" b="22746"/>
          <a:stretch/>
        </p:blipFill>
        <p:spPr>
          <a:xfrm>
            <a:off x="765175" y="603250"/>
            <a:ext cx="1728788" cy="576263"/>
          </a:xfrm>
        </p:spPr>
      </p:pic>
    </p:spTree>
    <p:extLst>
      <p:ext uri="{BB962C8B-B14F-4D97-AF65-F5344CB8AC3E}">
        <p14:creationId xmlns:p14="http://schemas.microsoft.com/office/powerpoint/2010/main" val="344857000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5">
            <a:extLst>
              <a:ext uri="{FF2B5EF4-FFF2-40B4-BE49-F238E27FC236}">
                <a16:creationId xmlns:a16="http://schemas.microsoft.com/office/drawing/2014/main" id="{CDC239E0-8547-99EA-21C3-D136F243FF8F}"/>
              </a:ext>
            </a:extLst>
          </p:cNvPr>
          <p:cNvPicPr>
            <a:picLocks noGrp="1" noChangeAspect="1"/>
          </p:cNvPicPr>
          <p:nvPr>
            <p:ph type="pic" sz="quarter" idx="10"/>
          </p:nvPr>
        </p:nvPicPr>
        <p:blipFill rotWithShape="1">
          <a:blip r:embed="rId3"/>
          <a:srcRect l="48" r="48"/>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123</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that COSTA customers always have better fish to fry.</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en-US" dirty="0"/>
              <a:t>Development of a mobile solution for COSTA's sales force based on the SAP Cloud for Customer system</a:t>
            </a:r>
          </a:p>
          <a:p>
            <a:pPr lvl="1"/>
            <a:r>
              <a:rPr lang="en-US" dirty="0"/>
              <a:t>Sales force staff check the positioning of COSTA's  products at the point of sale and capture the data directly in the SAP system via their mobile devices instead of on paper (as was previously the case)</a:t>
            </a:r>
          </a:p>
          <a:p>
            <a:pPr lvl="1"/>
            <a:r>
              <a:rPr lang="en-US" dirty="0"/>
              <a:t>Manual processes could be reduced, the data are captured on site in the cloud system where they become directly available for further evaluations</a:t>
            </a:r>
          </a:p>
          <a:p>
            <a:pPr lvl="1"/>
            <a:endParaRPr lang="en-US" dirty="0"/>
          </a:p>
          <a:p>
            <a:pPr lvl="4"/>
            <a:r>
              <a:rPr lang="en-US" dirty="0"/>
              <a:t>Optimized sales and immediate optimization of presentation and positioning are possible.</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Mobile store check for COSTA ensures optimized assortment presentation</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solidFill>
                  <a:schemeClr val="tx1"/>
                </a:solidFill>
              </a:rPr>
              <a:t>Food production</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3" name="Bildplatzhalter 10">
            <a:extLst>
              <a:ext uri="{FF2B5EF4-FFF2-40B4-BE49-F238E27FC236}">
                <a16:creationId xmlns:a16="http://schemas.microsoft.com/office/drawing/2014/main" id="{35BECB30-498C-F316-9865-EA5EF2708D89}"/>
              </a:ext>
            </a:extLst>
          </p:cNvPr>
          <p:cNvPicPr>
            <a:picLocks noGrp="1" noChangeAspect="1"/>
          </p:cNvPicPr>
          <p:nvPr>
            <p:ph type="pic" sz="quarter" idx="46"/>
          </p:nvPr>
        </p:nvPicPr>
        <p:blipFill rotWithShape="1">
          <a:blip r:embed="rId4"/>
          <a:srcRect l="-28076" t="7708" r="-28076" b="7708"/>
          <a:stretch/>
        </p:blipFill>
        <p:spPr>
          <a:xfrm>
            <a:off x="6105525" y="603250"/>
            <a:ext cx="1728788" cy="576263"/>
          </a:xfrm>
        </p:spPr>
      </p:pic>
    </p:spTree>
    <p:extLst>
      <p:ext uri="{BB962C8B-B14F-4D97-AF65-F5344CB8AC3E}">
        <p14:creationId xmlns:p14="http://schemas.microsoft.com/office/powerpoint/2010/main" val="351043370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platzhalter 5">
            <a:extLst>
              <a:ext uri="{FF2B5EF4-FFF2-40B4-BE49-F238E27FC236}">
                <a16:creationId xmlns:a16="http://schemas.microsoft.com/office/drawing/2014/main" id="{754CA79C-5A41-4ED4-E91D-EA1C4CD7FBE4}"/>
              </a:ext>
            </a:extLst>
          </p:cNvPr>
          <p:cNvPicPr>
            <a:picLocks noGrp="1" noChangeAspect="1"/>
          </p:cNvPicPr>
          <p:nvPr>
            <p:ph type="pic" sz="quarter" idx="10"/>
          </p:nvPr>
        </p:nvPicPr>
        <p:blipFill>
          <a:blip r:embed="rId3"/>
          <a:srcRect t="40" b="40"/>
          <a:stretch/>
        </p:blipFill>
        <p:spPr>
          <a:xfrm>
            <a:off x="0" y="0"/>
            <a:ext cx="3959225" cy="6858000"/>
          </a:xfrm>
        </p:spPr>
      </p:pic>
      <p:sp>
        <p:nvSpPr>
          <p:cNvPr id="5" name="Rechteck 4">
            <a:extLst>
              <a:ext uri="{FF2B5EF4-FFF2-40B4-BE49-F238E27FC236}">
                <a16:creationId xmlns:a16="http://schemas.microsoft.com/office/drawing/2014/main" id="{A747DEA7-A7CC-D08E-2AE7-B404FA33796C}"/>
              </a:ext>
            </a:extLst>
          </p:cNvPr>
          <p:cNvSpPr/>
          <p:nvPr/>
        </p:nvSpPr>
        <p:spPr>
          <a:xfrm>
            <a:off x="7178426" y="3624943"/>
            <a:ext cx="4915603" cy="2610756"/>
          </a:xfrm>
          <a:prstGeom prst="rect">
            <a:avLst/>
          </a:prstGeom>
          <a:solidFill>
            <a:schemeClr val="bg1"/>
          </a:solidFill>
          <a:ln w="9525" cap="flat">
            <a:noFill/>
            <a:prstDash val="solid"/>
            <a:miter/>
          </a:ln>
        </p:spPr>
        <p:txBody>
          <a:bodyPr lIns="360000" tIns="432000" rIns="72000" bIns="36000" rtlCol="0" anchor="t" anchorCtr="0"/>
          <a:lstStyle/>
          <a:p>
            <a:pPr algn="l">
              <a:spcBef>
                <a:spcPts val="600"/>
              </a:spcBef>
              <a:spcAft>
                <a:spcPts val="600"/>
              </a:spcAft>
            </a:pPr>
            <a:endParaRPr lang="de-DE" sz="1600" b="1" i="0" dirty="0">
              <a:solidFill>
                <a:schemeClr val="bg1"/>
              </a:solidFill>
              <a:effectLst/>
              <a:latin typeface="+mj-lt"/>
            </a:endParaRPr>
          </a:p>
        </p:txBody>
      </p:sp>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a:xfrm>
            <a:off x="4477136" y="4912242"/>
            <a:ext cx="7175998" cy="1253608"/>
          </a:xfrm>
        </p:spPr>
        <p:txBody>
          <a:bodyPr tIns="540000"/>
          <a:lstStyle/>
          <a:p>
            <a:r>
              <a:rPr lang="en-US" dirty="0"/>
              <a:t>Reduction in manual processes: Data are captured on the move, processed directly in the cloud system and are immediately available for further evaluations and historical comparisons. Products can be reordered immediately, and product presentation and positioning optimized on site.</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a:xfrm>
            <a:off x="5470730" y="4912242"/>
            <a:ext cx="2340000" cy="540000"/>
          </a:xfrm>
        </p:spPr>
        <p:txBody>
          <a:bodyPr/>
          <a:lstStyle/>
          <a:p>
            <a:r>
              <a:rPr lang="en-US" dirty="0"/>
              <a:t>Benefits for the customer</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a:xfrm rot="16200000">
            <a:off x="3896765" y="5488540"/>
            <a:ext cx="1261371" cy="108000"/>
          </a:xfrm>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a:xfrm>
            <a:off x="8700008" y="1926596"/>
            <a:ext cx="2953125" cy="2699018"/>
          </a:xfrm>
        </p:spPr>
        <p:txBody>
          <a:bodyPr tIns="720000"/>
          <a:lstStyle/>
          <a:p>
            <a:r>
              <a:rPr lang="en-US" dirty="0"/>
              <a:t>valantic developed a mobile store check in SAP Cloud for Customer, together with COSTA. COSTA employees check the assortment in the supermarket and capture the data in the mobile system, on the spot.</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a:xfrm>
            <a:off x="9647507" y="2016000"/>
            <a:ext cx="2110588" cy="540000"/>
          </a:xfrm>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a:xfrm rot="16200000">
            <a:off x="7402573" y="3222102"/>
            <a:ext cx="2699017" cy="108000"/>
          </a:xfrm>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a:xfrm>
            <a:off x="4477136" y="1926595"/>
            <a:ext cx="4115984" cy="2699018"/>
          </a:xfrm>
        </p:spPr>
        <p:txBody>
          <a:bodyPr tIns="720000"/>
          <a:lstStyle/>
          <a:p>
            <a:r>
              <a:rPr lang="en-US" dirty="0"/>
              <a:t>Successful product sales at supermarkets rely on the products being clearly visible and available in sufficient quantities at all times. This is because only optimized assortments generate more turnover. COSTA employees ensure this by regularly checking the positioning of their products in the store, but captured the results using paper-based forms in what was a highly manual process.</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a:xfrm rot="16200000">
            <a:off x="3177942" y="3222104"/>
            <a:ext cx="2699018" cy="108000"/>
          </a:xfrm>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Mobile store check for COSTA ensures optimized assortment presentation</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t>Food production</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900892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911855"/>
            <a:ext cx="539750" cy="539750"/>
          </a:xfrm>
        </p:spPr>
      </p:pic>
      <p:pic>
        <p:nvPicPr>
          <p:cNvPr id="23" name="Bildplatzhalter 10">
            <a:extLst>
              <a:ext uri="{FF2B5EF4-FFF2-40B4-BE49-F238E27FC236}">
                <a16:creationId xmlns:a16="http://schemas.microsoft.com/office/drawing/2014/main" id="{E4681E92-8AF6-3588-0DB6-2668DFB8F007}"/>
              </a:ext>
            </a:extLst>
          </p:cNvPr>
          <p:cNvPicPr>
            <a:picLocks noGrp="1" noChangeAspect="1"/>
          </p:cNvPicPr>
          <p:nvPr>
            <p:ph type="pic" sz="quarter" idx="46"/>
          </p:nvPr>
        </p:nvPicPr>
        <p:blipFill rotWithShape="1">
          <a:blip r:embed="rId12"/>
          <a:srcRect l="-28566" t="7444" r="-28566" b="7444"/>
          <a:stretch/>
        </p:blipFill>
        <p:spPr>
          <a:xfrm>
            <a:off x="765175" y="603250"/>
            <a:ext cx="1728788" cy="576263"/>
          </a:xfrm>
        </p:spPr>
      </p:pic>
    </p:spTree>
    <p:extLst>
      <p:ext uri="{BB962C8B-B14F-4D97-AF65-F5344CB8AC3E}">
        <p14:creationId xmlns:p14="http://schemas.microsoft.com/office/powerpoint/2010/main" val="209119059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6">
            <a:extLst>
              <a:ext uri="{FF2B5EF4-FFF2-40B4-BE49-F238E27FC236}">
                <a16:creationId xmlns:a16="http://schemas.microsoft.com/office/drawing/2014/main" id="{78324DF0-7C46-6381-AB39-051E129D34A1}"/>
              </a:ext>
            </a:extLst>
          </p:cNvPr>
          <p:cNvPicPr>
            <a:picLocks noGrp="1" noChangeAspect="1"/>
          </p:cNvPicPr>
          <p:nvPr>
            <p:ph type="pic" sz="quarter" idx="10"/>
          </p:nvPr>
        </p:nvPicPr>
        <p:blipFill rotWithShape="1">
          <a:blip r:embed="rId3"/>
          <a:srcRect l="48" r="48"/>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125</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that Vileda cleaning products are quickly at hand around the world.</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en-US" dirty="0"/>
              <a:t>Central platform for B2B and B2C customers for all locations and brands worldwide in 30 countries</a:t>
            </a:r>
          </a:p>
          <a:p>
            <a:pPr lvl="1"/>
            <a:r>
              <a:rPr lang="en-US" dirty="0"/>
              <a:t>Solution based on SAP Commerce Cloud with virtual meeting rooms, integrated payment service providers, ticketing and SAP ERP interface</a:t>
            </a:r>
          </a:p>
          <a:p>
            <a:pPr lvl="1"/>
            <a:r>
              <a:rPr lang="en-US" dirty="0"/>
              <a:t>Uniform content management and modern stores for an inspiring shopping experience</a:t>
            </a:r>
          </a:p>
          <a:p>
            <a:pPr lvl="1"/>
            <a:endParaRPr lang="en-US" dirty="0"/>
          </a:p>
          <a:p>
            <a:pPr lvl="4"/>
            <a:r>
              <a:rPr lang="en-US" dirty="0"/>
              <a:t>Higher conversion rates, better business results – a global solution communicates content perfectly to an international clientele.</a:t>
            </a:r>
          </a:p>
          <a:p>
            <a:endParaRPr lang="en-US" dirty="0"/>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Vileda – A leading brand supplier of cleaning systems</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t>Consumer goods</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endParaRPr lang="de-DE" dirty="0"/>
          </a:p>
        </p:txBody>
      </p:sp>
      <p:pic>
        <p:nvPicPr>
          <p:cNvPr id="13" name="Bildplatzhalter 11">
            <a:extLst>
              <a:ext uri="{FF2B5EF4-FFF2-40B4-BE49-F238E27FC236}">
                <a16:creationId xmlns:a16="http://schemas.microsoft.com/office/drawing/2014/main" id="{AC183DEE-C362-96AD-4A37-515002DD4656}"/>
              </a:ext>
            </a:extLst>
          </p:cNvPr>
          <p:cNvPicPr>
            <a:picLocks noGrp="1" noChangeAspect="1"/>
          </p:cNvPicPr>
          <p:nvPr>
            <p:ph type="pic" sz="quarter" idx="46"/>
          </p:nvPr>
        </p:nvPicPr>
        <p:blipFill>
          <a:blip r:embed="rId4"/>
          <a:srcRect t="22917" b="22917"/>
          <a:stretch/>
        </p:blipFill>
        <p:spPr>
          <a:xfrm>
            <a:off x="6105525" y="603250"/>
            <a:ext cx="1728788" cy="576263"/>
          </a:xfrm>
        </p:spPr>
      </p:pic>
    </p:spTree>
    <p:extLst>
      <p:ext uri="{BB962C8B-B14F-4D97-AF65-F5344CB8AC3E}">
        <p14:creationId xmlns:p14="http://schemas.microsoft.com/office/powerpoint/2010/main" val="28023942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6">
            <a:extLst>
              <a:ext uri="{FF2B5EF4-FFF2-40B4-BE49-F238E27FC236}">
                <a16:creationId xmlns:a16="http://schemas.microsoft.com/office/drawing/2014/main" id="{673C74FA-E7DD-411D-2948-EB46CB0C2010}"/>
              </a:ext>
            </a:extLst>
          </p:cNvPr>
          <p:cNvPicPr>
            <a:picLocks noGrp="1" noChangeAspect="1"/>
          </p:cNvPicPr>
          <p:nvPr>
            <p:ph type="pic" sz="quarter" idx="10"/>
          </p:nvPr>
        </p:nvPicPr>
        <p:blipFill rotWithShape="1">
          <a:blip r:embed="rId3"/>
          <a:srcRect l="40" r="40"/>
          <a:stretch/>
        </p:blipFill>
        <p:spPr>
          <a:xfrm>
            <a:off x="0" y="0"/>
            <a:ext cx="3959225" cy="6858000"/>
          </a:xfrm>
        </p:spPr>
      </p:pic>
      <p:sp>
        <p:nvSpPr>
          <p:cNvPr id="4" name="Foliennummernplatzhalter 3">
            <a:extLst>
              <a:ext uri="{FF2B5EF4-FFF2-40B4-BE49-F238E27FC236}">
                <a16:creationId xmlns:a16="http://schemas.microsoft.com/office/drawing/2014/main" id="{57E57B7E-2155-49FA-654F-2C23F8D1A39A}"/>
              </a:ext>
            </a:extLst>
          </p:cNvPr>
          <p:cNvSpPr>
            <a:spLocks noGrp="1"/>
          </p:cNvSpPr>
          <p:nvPr>
            <p:ph type="sldNum" sz="quarter" idx="13"/>
          </p:nvPr>
        </p:nvSpPr>
        <p:spPr/>
        <p:txBody>
          <a:bodyPr/>
          <a:lstStyle/>
          <a:p>
            <a:fld id="{D7B5DC5B-6873-43DB-ADC7-B15ACCE0DFDB}" type="slidenum">
              <a:rPr lang="en-US" smtClean="0"/>
              <a:pPr/>
              <a:t>126</a:t>
            </a:fld>
            <a:endParaRPr lang="en-US" dirty="0"/>
          </a:p>
        </p:txBody>
      </p:sp>
      <p:sp>
        <p:nvSpPr>
          <p:cNvPr id="7" name="Textplatzhalter 6">
            <a:extLst>
              <a:ext uri="{FF2B5EF4-FFF2-40B4-BE49-F238E27FC236}">
                <a16:creationId xmlns:a16="http://schemas.microsoft.com/office/drawing/2014/main" id="{67530327-83E8-FA0B-934F-774C7C8DBE7E}"/>
              </a:ext>
            </a:extLst>
          </p:cNvPr>
          <p:cNvSpPr>
            <a:spLocks noGrp="1"/>
          </p:cNvSpPr>
          <p:nvPr>
            <p:ph type="body" sz="quarter" idx="50"/>
          </p:nvPr>
        </p:nvSpPr>
        <p:spPr/>
        <p:txBody>
          <a:bodyPr/>
          <a:lstStyle/>
          <a:p>
            <a:r>
              <a:rPr lang="en-US" sz="1200" dirty="0">
                <a:solidFill>
                  <a:schemeClr val="tx1"/>
                </a:solidFill>
              </a:rPr>
              <a:t>An integrated, future-proof solution for seamlessly modeling all relevant end-to-end processes.</a:t>
            </a:r>
            <a:endParaRPr lang="en-US" sz="1200" dirty="0">
              <a:solidFill>
                <a:schemeClr val="accent5">
                  <a:lumMod val="50000"/>
                  <a:lumOff val="50000"/>
                </a:schemeClr>
              </a:solidFill>
            </a:endParaRPr>
          </a:p>
        </p:txBody>
      </p:sp>
      <p:sp>
        <p:nvSpPr>
          <p:cNvPr id="8" name="Textplatzhalter 7">
            <a:extLst>
              <a:ext uri="{FF2B5EF4-FFF2-40B4-BE49-F238E27FC236}">
                <a16:creationId xmlns:a16="http://schemas.microsoft.com/office/drawing/2014/main" id="{6E035B4E-F947-41A9-A336-48C6A64C91A3}"/>
              </a:ext>
            </a:extLst>
          </p:cNvPr>
          <p:cNvSpPr>
            <a:spLocks noGrp="1"/>
          </p:cNvSpPr>
          <p:nvPr>
            <p:ph type="body" idx="64"/>
          </p:nvPr>
        </p:nvSpPr>
        <p:spPr/>
        <p:txBody>
          <a:bodyPr/>
          <a:lstStyle/>
          <a:p>
            <a:r>
              <a:rPr lang="en-US" dirty="0"/>
              <a:t>Benefits for the customer </a:t>
            </a:r>
          </a:p>
        </p:txBody>
      </p:sp>
      <p:sp>
        <p:nvSpPr>
          <p:cNvPr id="10" name="Textplatzhalter 9">
            <a:extLst>
              <a:ext uri="{FF2B5EF4-FFF2-40B4-BE49-F238E27FC236}">
                <a16:creationId xmlns:a16="http://schemas.microsoft.com/office/drawing/2014/main" id="{7B68E64A-BDE7-F925-4931-C19CB0C1CF41}"/>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F1148641-F6FB-DE13-6264-DCCBAF9A7771}"/>
              </a:ext>
            </a:extLst>
          </p:cNvPr>
          <p:cNvSpPr>
            <a:spLocks noGrp="1"/>
          </p:cNvSpPr>
          <p:nvPr>
            <p:ph type="body" sz="quarter" idx="47"/>
          </p:nvPr>
        </p:nvSpPr>
        <p:spPr/>
        <p:txBody>
          <a:bodyPr/>
          <a:lstStyle/>
          <a:p>
            <a:r>
              <a:rPr lang="en-US" sz="1200" dirty="0">
                <a:solidFill>
                  <a:schemeClr val="tx1"/>
                </a:solidFill>
              </a:rPr>
              <a:t>SAP Commerce Cloud offers a good balance between content, store and positioning for B2C and B2B.</a:t>
            </a:r>
          </a:p>
        </p:txBody>
      </p:sp>
      <p:sp>
        <p:nvSpPr>
          <p:cNvPr id="12" name="Textplatzhalter 11">
            <a:extLst>
              <a:ext uri="{FF2B5EF4-FFF2-40B4-BE49-F238E27FC236}">
                <a16:creationId xmlns:a16="http://schemas.microsoft.com/office/drawing/2014/main" id="{31E37415-596D-4D03-7257-6960784CA0CA}"/>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BFDC931E-5655-B93B-708A-D0502B178821}"/>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2A7B28D9-5CF3-E0B0-FEED-049A48A8CEDA}"/>
              </a:ext>
            </a:extLst>
          </p:cNvPr>
          <p:cNvSpPr>
            <a:spLocks noGrp="1"/>
          </p:cNvSpPr>
          <p:nvPr>
            <p:ph type="body" sz="quarter" idx="29"/>
          </p:nvPr>
        </p:nvSpPr>
        <p:spPr/>
        <p:txBody>
          <a:bodyPr/>
          <a:lstStyle/>
          <a:p>
            <a:r>
              <a:rPr lang="en-US" sz="1200" dirty="0">
                <a:solidFill>
                  <a:schemeClr val="tx1"/>
                </a:solidFill>
              </a:rPr>
              <a:t>An integrated platform for worldwide brand positioning which optimally implements the requirements of each country and brand.</a:t>
            </a:r>
            <a:endParaRPr lang="en-US" sz="1200" dirty="0">
              <a:cs typeface="Arial"/>
            </a:endParaRPr>
          </a:p>
        </p:txBody>
      </p:sp>
      <p:sp>
        <p:nvSpPr>
          <p:cNvPr id="16" name="Textplatzhalter 15">
            <a:extLst>
              <a:ext uri="{FF2B5EF4-FFF2-40B4-BE49-F238E27FC236}">
                <a16:creationId xmlns:a16="http://schemas.microsoft.com/office/drawing/2014/main" id="{3ABBE9A5-D707-D8D6-D568-CB0911252555}"/>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6B8FDDCF-6DAF-D272-7551-FD52E16F0F41}"/>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FE09F975-BAE5-7169-81A5-FBF0A283E7CE}"/>
              </a:ext>
            </a:extLst>
          </p:cNvPr>
          <p:cNvSpPr>
            <a:spLocks noGrp="1"/>
          </p:cNvSpPr>
          <p:nvPr>
            <p:ph type="title"/>
          </p:nvPr>
        </p:nvSpPr>
        <p:spPr/>
        <p:txBody>
          <a:bodyPr/>
          <a:lstStyle/>
          <a:p>
            <a:r>
              <a:rPr lang="en-US" dirty="0"/>
              <a:t>Vileda – A leading brand supplier of </a:t>
            </a:r>
            <a:br>
              <a:rPr lang="en-US" dirty="0"/>
            </a:br>
            <a:r>
              <a:rPr lang="en-US" dirty="0"/>
              <a:t>cleaning systems</a:t>
            </a:r>
          </a:p>
        </p:txBody>
      </p:sp>
      <p:sp>
        <p:nvSpPr>
          <p:cNvPr id="20" name="Textplatzhalter 19">
            <a:extLst>
              <a:ext uri="{FF2B5EF4-FFF2-40B4-BE49-F238E27FC236}">
                <a16:creationId xmlns:a16="http://schemas.microsoft.com/office/drawing/2014/main" id="{439492E4-0FD2-39A4-FE2E-72915C3FF24B}"/>
              </a:ext>
            </a:extLst>
          </p:cNvPr>
          <p:cNvSpPr>
            <a:spLocks noGrp="1"/>
          </p:cNvSpPr>
          <p:nvPr>
            <p:ph type="body" sz="quarter" idx="14"/>
          </p:nvPr>
        </p:nvSpPr>
        <p:spPr/>
        <p:txBody>
          <a:bodyPr/>
          <a:lstStyle/>
          <a:p>
            <a:r>
              <a:rPr lang="en-US" dirty="0"/>
              <a:t>Case Study</a:t>
            </a:r>
          </a:p>
        </p:txBody>
      </p:sp>
      <p:sp>
        <p:nvSpPr>
          <p:cNvPr id="21" name="Textplatzhalter 20">
            <a:extLst>
              <a:ext uri="{FF2B5EF4-FFF2-40B4-BE49-F238E27FC236}">
                <a16:creationId xmlns:a16="http://schemas.microsoft.com/office/drawing/2014/main" id="{65B0AADD-C07A-DD36-4F5E-CCC5393D563A}"/>
              </a:ext>
            </a:extLst>
          </p:cNvPr>
          <p:cNvSpPr>
            <a:spLocks noGrp="1"/>
          </p:cNvSpPr>
          <p:nvPr>
            <p:ph type="body" idx="1"/>
          </p:nvPr>
        </p:nvSpPr>
        <p:spPr/>
        <p:txBody>
          <a:bodyPr/>
          <a:lstStyle/>
          <a:p>
            <a:r>
              <a:rPr lang="en-US" dirty="0"/>
              <a:t>Consumer goods</a:t>
            </a:r>
          </a:p>
        </p:txBody>
      </p:sp>
      <p:sp>
        <p:nvSpPr>
          <p:cNvPr id="22" name="Bildplatzhalter 21">
            <a:extLst>
              <a:ext uri="{FF2B5EF4-FFF2-40B4-BE49-F238E27FC236}">
                <a16:creationId xmlns:a16="http://schemas.microsoft.com/office/drawing/2014/main" id="{5F1F7C96-DB49-9F99-1938-687803B104BF}"/>
              </a:ext>
            </a:extLst>
          </p:cNvPr>
          <p:cNvSpPr>
            <a:spLocks noGrp="1"/>
          </p:cNvSpPr>
          <p:nvPr>
            <p:ph type="pic" sz="quarter" idx="66"/>
          </p:nvPr>
        </p:nvSpPr>
        <p:spPr/>
        <p:txBody>
          <a:bodyPr/>
          <a:lstStyle/>
          <a:p>
            <a:endParaRPr lang="de-DE" dirty="0"/>
          </a:p>
        </p:txBody>
      </p:sp>
      <p:pic>
        <p:nvPicPr>
          <p:cNvPr id="24" name="Content Placeholder 21" descr="Mountains outline">
            <a:extLst>
              <a:ext uri="{FF2B5EF4-FFF2-40B4-BE49-F238E27FC236}">
                <a16:creationId xmlns:a16="http://schemas.microsoft.com/office/drawing/2014/main" id="{9B6277CE-2CCF-D1BE-779F-6B322C3577B9}"/>
              </a:ext>
            </a:extLst>
          </p:cNvPr>
          <p:cNvPicPr>
            <a:picLocks noGrp="1" noChangeAspect="1"/>
          </p:cNvPicPr>
          <p:nvPr>
            <p:ph sz="quarter" idx="23"/>
          </p:nvPr>
        </p:nvPicPr>
        <p:blipFill>
          <a:blip r:embed="rId4">
            <a:extLst>
              <a:ext uri="{96DAC541-7B7A-43D3-8B79-37D633B846F1}">
                <asvg:svgBlip xmlns:asvg="http://schemas.microsoft.com/office/drawing/2016/SVG/main" r:embed="rId5"/>
              </a:ext>
            </a:extLst>
          </a:blip>
          <a:stretch>
            <a:fillRect/>
          </a:stretch>
        </p:blipFill>
        <p:spPr>
          <a:xfrm>
            <a:off x="4784725" y="2016125"/>
            <a:ext cx="539750" cy="539750"/>
          </a:xfrm>
        </p:spPr>
      </p:pic>
      <p:pic>
        <p:nvPicPr>
          <p:cNvPr id="25" name="Content Placeholder 19" descr="Abacus outline">
            <a:extLst>
              <a:ext uri="{FF2B5EF4-FFF2-40B4-BE49-F238E27FC236}">
                <a16:creationId xmlns:a16="http://schemas.microsoft.com/office/drawing/2014/main" id="{431B7623-FE27-A5CD-0BF0-12F18B8E58A7}"/>
              </a:ext>
            </a:extLst>
          </p:cNvPr>
          <p:cNvPicPr>
            <a:picLocks noGrp="1" noChangeAspect="1"/>
          </p:cNvPicPr>
          <p:nvPr>
            <p:ph sz="quarter" idx="48"/>
          </p:nvPr>
        </p:nvPicPr>
        <p:blipFill>
          <a:blip r:embed="rId6">
            <a:extLst>
              <a:ext uri="{96DAC541-7B7A-43D3-8B79-37D633B846F1}">
                <asvg:svgBlip xmlns:asvg="http://schemas.microsoft.com/office/drawing/2016/SVG/main" r:embed="rId7"/>
              </a:ext>
            </a:extLst>
          </a:blip>
          <a:stretch>
            <a:fillRect/>
          </a:stretch>
        </p:blipFill>
        <p:spPr>
          <a:xfrm>
            <a:off x="8540750" y="2016125"/>
            <a:ext cx="539750" cy="539750"/>
          </a:xfrm>
        </p:spPr>
      </p:pic>
      <p:pic>
        <p:nvPicPr>
          <p:cNvPr id="26" name="Content Placeholder 17" descr="Thumbs up sign outline">
            <a:extLst>
              <a:ext uri="{FF2B5EF4-FFF2-40B4-BE49-F238E27FC236}">
                <a16:creationId xmlns:a16="http://schemas.microsoft.com/office/drawing/2014/main" id="{0FADA37C-DD37-1233-4260-BC1499C10A84}"/>
              </a:ext>
            </a:extLst>
          </p:cNvPr>
          <p:cNvPicPr>
            <a:picLocks noGrp="1" noChangeAspect="1"/>
          </p:cNvPicPr>
          <p:nvPr>
            <p:ph sz="quarter" idx="51"/>
          </p:nvPr>
        </p:nvPicPr>
        <p:blipFill>
          <a:blip r:embed="rId8">
            <a:extLst>
              <a:ext uri="{96DAC541-7B7A-43D3-8B79-37D633B846F1}">
                <asvg:svgBlip xmlns:asvg="http://schemas.microsoft.com/office/drawing/2016/SVG/main" r:embed="rId9"/>
              </a:ext>
            </a:extLst>
          </a:blip>
          <a:stretch>
            <a:fillRect/>
          </a:stretch>
        </p:blipFill>
        <p:spPr>
          <a:xfrm>
            <a:off x="4784725" y="4265613"/>
            <a:ext cx="539750" cy="539750"/>
          </a:xfrm>
        </p:spPr>
      </p:pic>
      <p:pic>
        <p:nvPicPr>
          <p:cNvPr id="27" name="valantic logo">
            <a:extLst>
              <a:ext uri="{FF2B5EF4-FFF2-40B4-BE49-F238E27FC236}">
                <a16:creationId xmlns:a16="http://schemas.microsoft.com/office/drawing/2014/main" id="{082AF0BA-3C58-BC65-0CD6-480BA83F4694}"/>
              </a:ext>
            </a:extLst>
          </p:cNvPr>
          <p:cNvPicPr>
            <a:picLocks noGrp="1" noChangeAspect="1"/>
          </p:cNvPicPr>
          <p:nvPr>
            <p:ph type="pic" sz="quarter" idx="24"/>
          </p:nvPr>
        </p:nvPicPr>
        <p:blipFill>
          <a:blip r:embed="rId10">
            <a:extLst>
              <a:ext uri="{96DAC541-7B7A-43D3-8B79-37D633B846F1}">
                <asvg:svgBlip xmlns:asvg="http://schemas.microsoft.com/office/drawing/2016/SVG/main" r:embed="rId11"/>
              </a:ext>
            </a:extLst>
          </a:blip>
          <a:srcRect l="56" r="56"/>
          <a:stretch>
            <a:fillRect/>
          </a:stretch>
        </p:blipFill>
        <p:spPr>
          <a:xfrm>
            <a:off x="415925" y="6218238"/>
            <a:ext cx="1168400" cy="450850"/>
          </a:xfrm>
          <a:prstGeom prst="rect">
            <a:avLst/>
          </a:prstGeom>
        </p:spPr>
      </p:pic>
      <p:pic>
        <p:nvPicPr>
          <p:cNvPr id="9" name="Bildplatzhalter 11">
            <a:extLst>
              <a:ext uri="{FF2B5EF4-FFF2-40B4-BE49-F238E27FC236}">
                <a16:creationId xmlns:a16="http://schemas.microsoft.com/office/drawing/2014/main" id="{F22B45AA-AB48-29E3-4203-87BEBCABFCB1}"/>
              </a:ext>
            </a:extLst>
          </p:cNvPr>
          <p:cNvPicPr>
            <a:picLocks noGrp="1" noChangeAspect="1"/>
          </p:cNvPicPr>
          <p:nvPr>
            <p:ph type="pic" sz="quarter" idx="46"/>
          </p:nvPr>
        </p:nvPicPr>
        <p:blipFill>
          <a:blip r:embed="rId12"/>
          <a:srcRect t="22917" b="22917"/>
          <a:stretch/>
        </p:blipFill>
        <p:spPr>
          <a:xfrm>
            <a:off x="765175" y="603250"/>
            <a:ext cx="1728788" cy="576263"/>
          </a:xfrm>
        </p:spPr>
      </p:pic>
      <p:sp>
        <p:nvSpPr>
          <p:cNvPr id="13" name="Rechteck 12">
            <a:extLst>
              <a:ext uri="{FF2B5EF4-FFF2-40B4-BE49-F238E27FC236}">
                <a16:creationId xmlns:a16="http://schemas.microsoft.com/office/drawing/2014/main" id="{A569966F-2572-1928-23E7-D338037C7767}"/>
              </a:ext>
            </a:extLst>
          </p:cNvPr>
          <p:cNvSpPr/>
          <p:nvPr/>
        </p:nvSpPr>
        <p:spPr>
          <a:xfrm>
            <a:off x="8100410" y="4038600"/>
            <a:ext cx="3552724" cy="2197099"/>
          </a:xfrm>
          <a:prstGeom prst="rect">
            <a:avLst/>
          </a:prstGeom>
          <a:solidFill>
            <a:schemeClr val="bg1"/>
          </a:solidFill>
          <a:ln w="9525" cap="flat">
            <a:noFill/>
            <a:prstDash val="solid"/>
            <a:miter/>
          </a:ln>
        </p:spPr>
        <p:txBody>
          <a:bodyPr lIns="360000" tIns="432000" rIns="72000" bIns="36000" rtlCol="0" anchor="t" anchorCtr="0"/>
          <a:lstStyle/>
          <a:p>
            <a:pPr algn="l">
              <a:spcBef>
                <a:spcPts val="600"/>
              </a:spcBef>
              <a:spcAft>
                <a:spcPts val="600"/>
              </a:spcAft>
            </a:pPr>
            <a:endParaRPr lang="de-DE" sz="1600" b="1" i="0" dirty="0">
              <a:solidFill>
                <a:schemeClr val="bg1"/>
              </a:solidFill>
              <a:effectLst/>
              <a:latin typeface="+mj-lt"/>
            </a:endParaRPr>
          </a:p>
        </p:txBody>
      </p:sp>
    </p:spTree>
    <p:extLst>
      <p:ext uri="{BB962C8B-B14F-4D97-AF65-F5344CB8AC3E}">
        <p14:creationId xmlns:p14="http://schemas.microsoft.com/office/powerpoint/2010/main" val="332952697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5">
            <a:extLst>
              <a:ext uri="{FF2B5EF4-FFF2-40B4-BE49-F238E27FC236}">
                <a16:creationId xmlns:a16="http://schemas.microsoft.com/office/drawing/2014/main" id="{34242ECD-61B2-BD42-A4B4-16CD3FA7454C}"/>
              </a:ext>
            </a:extLst>
          </p:cNvPr>
          <p:cNvPicPr>
            <a:picLocks noGrp="1" noChangeAspect="1"/>
          </p:cNvPicPr>
          <p:nvPr>
            <p:ph type="pic" sz="quarter" idx="10"/>
          </p:nvPr>
        </p:nvPicPr>
        <p:blipFill rotWithShape="1">
          <a:blip r:embed="rId3"/>
          <a:srcRect l="48" r="48"/>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127</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that Hero’s salespeople  always offer their customers appetizing advice.</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en-US" dirty="0"/>
              <a:t>Hero is a long-established company and a classic among Swiss brands that stands for the "Flavorsome preservation of fresh products" </a:t>
            </a:r>
          </a:p>
          <a:p>
            <a:pPr lvl="1"/>
            <a:r>
              <a:rPr lang="en-US" dirty="0"/>
              <a:t>Hero employs approximately 4,300 people in 16 countries</a:t>
            </a:r>
          </a:p>
          <a:p>
            <a:pPr lvl="1"/>
            <a:r>
              <a:rPr lang="en-US" dirty="0"/>
              <a:t>The multilingual mobile app from valantic is the ideal companion for sales consultants</a:t>
            </a:r>
          </a:p>
          <a:p>
            <a:pPr lvl="1"/>
            <a:r>
              <a:rPr lang="en-US" dirty="0"/>
              <a:t>The app helps optimally prepare for customer visits </a:t>
            </a:r>
          </a:p>
          <a:p>
            <a:pPr lvl="1"/>
            <a:r>
              <a:rPr lang="en-US" dirty="0"/>
              <a:t>It is an elegantly designed, feature-rich solution</a:t>
            </a:r>
          </a:p>
          <a:p>
            <a:pPr lvl="1"/>
            <a:endParaRPr lang="en-US" dirty="0"/>
          </a:p>
          <a:p>
            <a:pPr lvl="4"/>
            <a:r>
              <a:rPr lang="en-US" dirty="0"/>
              <a:t>The mobile Hero app lets salespeople better consult their customers.</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HERO AG</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t>Groceries</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endParaRPr lang="de-DE" dirty="0"/>
          </a:p>
        </p:txBody>
      </p:sp>
      <p:pic>
        <p:nvPicPr>
          <p:cNvPr id="12" name="Bildplatzhalter 10">
            <a:extLst>
              <a:ext uri="{FF2B5EF4-FFF2-40B4-BE49-F238E27FC236}">
                <a16:creationId xmlns:a16="http://schemas.microsoft.com/office/drawing/2014/main" id="{A535B870-ADB7-3292-9A7E-474666928895}"/>
              </a:ext>
            </a:extLst>
          </p:cNvPr>
          <p:cNvPicPr>
            <a:picLocks noGrp="1" noChangeAspect="1"/>
          </p:cNvPicPr>
          <p:nvPr>
            <p:ph type="pic" sz="quarter" idx="46"/>
          </p:nvPr>
        </p:nvPicPr>
        <p:blipFill rotWithShape="1">
          <a:blip r:embed="rId4"/>
          <a:srcRect l="-18197" t="12685" r="-18197" b="12685"/>
          <a:stretch/>
        </p:blipFill>
        <p:spPr>
          <a:xfrm>
            <a:off x="6105525" y="603250"/>
            <a:ext cx="1728788" cy="576263"/>
          </a:xfrm>
        </p:spPr>
      </p:pic>
    </p:spTree>
    <p:extLst>
      <p:ext uri="{BB962C8B-B14F-4D97-AF65-F5344CB8AC3E}">
        <p14:creationId xmlns:p14="http://schemas.microsoft.com/office/powerpoint/2010/main" val="3530297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5">
            <a:extLst>
              <a:ext uri="{FF2B5EF4-FFF2-40B4-BE49-F238E27FC236}">
                <a16:creationId xmlns:a16="http://schemas.microsoft.com/office/drawing/2014/main" id="{A6BA468B-6CB6-C351-0FC1-3CF8A59BD75F}"/>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en-US" sz="1200" dirty="0">
                <a:solidFill>
                  <a:schemeClr val="tx1"/>
                </a:solidFill>
                <a:cs typeface="Arial"/>
              </a:rPr>
              <a:t>valantic developed an elegant, mobile all-round info app for consulting and sales based on Spryker Commerce OS, including SAP integration, sales website and CMS.</a:t>
            </a:r>
            <a:endParaRPr lang="en-US"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en-US" sz="1200" dirty="0">
                <a:solidFill>
                  <a:schemeClr val="tx1"/>
                </a:solidFill>
                <a:cs typeface="Arial"/>
              </a:rPr>
              <a:t>valantic developed an elegant, mobile all-round info app for consulting and sales based on Spryker Commerce OS, including SAP integration, sales website and CMS.</a:t>
            </a:r>
            <a:endParaRPr lang="en-US" dirty="0"/>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en-US" sz="1200" dirty="0">
                <a:solidFill>
                  <a:schemeClr val="tx1"/>
                </a:solidFill>
              </a:rPr>
              <a:t>For customer consultations and presentations, preparation is half the battle. Hero’s consultants, however, lacked the latest information about the customer and data from the CRM/ERP.</a:t>
            </a:r>
            <a:endParaRPr lang="en-US" dirty="0"/>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HERO AG</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t>Groceries</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pic>
        <p:nvPicPr>
          <p:cNvPr id="31" name="Bildplatzhalter 10">
            <a:extLst>
              <a:ext uri="{FF2B5EF4-FFF2-40B4-BE49-F238E27FC236}">
                <a16:creationId xmlns:a16="http://schemas.microsoft.com/office/drawing/2014/main" id="{5F2E0A76-D087-B71A-FA70-08532D76F64E}"/>
              </a:ext>
            </a:extLst>
          </p:cNvPr>
          <p:cNvPicPr>
            <a:picLocks noGrp="1" noChangeAspect="1"/>
          </p:cNvPicPr>
          <p:nvPr>
            <p:ph type="pic" sz="quarter" idx="46"/>
          </p:nvPr>
        </p:nvPicPr>
        <p:blipFill rotWithShape="1">
          <a:blip r:embed="rId12"/>
          <a:srcRect l="-20402" t="11477" r="-20402" b="11477"/>
          <a:stretch/>
        </p:blipFill>
        <p:spPr>
          <a:xfrm>
            <a:off x="765175" y="603250"/>
            <a:ext cx="1728788" cy="576263"/>
          </a:xfrm>
        </p:spPr>
      </p:pic>
      <p:sp>
        <p:nvSpPr>
          <p:cNvPr id="2" name="Rectangle 10">
            <a:extLst>
              <a:ext uri="{FF2B5EF4-FFF2-40B4-BE49-F238E27FC236}">
                <a16:creationId xmlns:a16="http://schemas.microsoft.com/office/drawing/2014/main" id="{3FCE177E-244B-B200-ECA7-01AC0462CADD}"/>
              </a:ext>
            </a:extLst>
          </p:cNvPr>
          <p:cNvSpPr/>
          <p:nvPr/>
        </p:nvSpPr>
        <p:spPr>
          <a:xfrm>
            <a:off x="8233133" y="4179165"/>
            <a:ext cx="257341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 name="TextBox 11">
            <a:extLst>
              <a:ext uri="{FF2B5EF4-FFF2-40B4-BE49-F238E27FC236}">
                <a16:creationId xmlns:a16="http://schemas.microsoft.com/office/drawing/2014/main" id="{7731E06F-1C4B-1C9F-40A9-BCB5D88349E4}"/>
              </a:ext>
            </a:extLst>
          </p:cNvPr>
          <p:cNvSpPr txBox="1"/>
          <p:nvPr/>
        </p:nvSpPr>
        <p:spPr>
          <a:xfrm>
            <a:off x="8369703" y="4315910"/>
            <a:ext cx="2436841" cy="257369"/>
          </a:xfrm>
          <a:prstGeom prst="rect">
            <a:avLst/>
          </a:prstGeom>
          <a:noFill/>
        </p:spPr>
        <p:txBody>
          <a:bodyPr wrap="square" lIns="0" tIns="36000" rIns="216000" bIns="36000" rtlCol="0" anchor="ctr">
            <a:spAutoFit/>
          </a:bodyPr>
          <a:lstStyle/>
          <a:p>
            <a:r>
              <a:rPr lang="de-DE" sz="1200" dirty="0">
                <a:solidFill>
                  <a:srgbClr val="FFFFFF"/>
                </a:solidFill>
                <a:cs typeface="Arial"/>
              </a:rPr>
              <a:t>Quality of consulting</a:t>
            </a:r>
          </a:p>
        </p:txBody>
      </p:sp>
      <p:sp>
        <p:nvSpPr>
          <p:cNvPr id="4" name="Rectangle 12">
            <a:extLst>
              <a:ext uri="{FF2B5EF4-FFF2-40B4-BE49-F238E27FC236}">
                <a16:creationId xmlns:a16="http://schemas.microsoft.com/office/drawing/2014/main" id="{627804FF-F9F2-48CA-22B5-28D2A53235A3}"/>
              </a:ext>
            </a:extLst>
          </p:cNvPr>
          <p:cNvSpPr/>
          <p:nvPr/>
        </p:nvSpPr>
        <p:spPr>
          <a:xfrm>
            <a:off x="8233137" y="5663803"/>
            <a:ext cx="2652577"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6" name="TextBox 13">
            <a:extLst>
              <a:ext uri="{FF2B5EF4-FFF2-40B4-BE49-F238E27FC236}">
                <a16:creationId xmlns:a16="http://schemas.microsoft.com/office/drawing/2014/main" id="{2BA16BD7-D07F-6F37-3D4A-C43501C389A4}"/>
              </a:ext>
            </a:extLst>
          </p:cNvPr>
          <p:cNvSpPr txBox="1"/>
          <p:nvPr/>
        </p:nvSpPr>
        <p:spPr>
          <a:xfrm>
            <a:off x="8398578" y="5787949"/>
            <a:ext cx="2407966" cy="257369"/>
          </a:xfrm>
          <a:prstGeom prst="rect">
            <a:avLst/>
          </a:prstGeom>
          <a:noFill/>
        </p:spPr>
        <p:txBody>
          <a:bodyPr wrap="square" lIns="0" tIns="36000" rIns="216000" bIns="36000" rtlCol="0" anchor="ctr">
            <a:spAutoFit/>
          </a:bodyPr>
          <a:lstStyle/>
          <a:p>
            <a:pPr>
              <a:spcAft>
                <a:spcPts val="900"/>
              </a:spcAft>
            </a:pPr>
            <a:r>
              <a:rPr lang="en-US" sz="1200" dirty="0">
                <a:solidFill>
                  <a:schemeClr val="bg1"/>
                </a:solidFill>
              </a:rPr>
              <a:t>Customer satisfaction</a:t>
            </a:r>
          </a:p>
        </p:txBody>
      </p:sp>
      <p:sp>
        <p:nvSpPr>
          <p:cNvPr id="13" name="Rectangle 14">
            <a:extLst>
              <a:ext uri="{FF2B5EF4-FFF2-40B4-BE49-F238E27FC236}">
                <a16:creationId xmlns:a16="http://schemas.microsoft.com/office/drawing/2014/main" id="{3EDAAAEE-CC26-C58C-4121-2DA223BF3DCB}"/>
              </a:ext>
            </a:extLst>
          </p:cNvPr>
          <p:cNvSpPr/>
          <p:nvPr/>
        </p:nvSpPr>
        <p:spPr>
          <a:xfrm>
            <a:off x="8233136" y="4925332"/>
            <a:ext cx="243684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2" name="TextBox 15">
            <a:extLst>
              <a:ext uri="{FF2B5EF4-FFF2-40B4-BE49-F238E27FC236}">
                <a16:creationId xmlns:a16="http://schemas.microsoft.com/office/drawing/2014/main" id="{C2B2E893-15E8-E0A0-9281-38A1B248FBA1}"/>
              </a:ext>
            </a:extLst>
          </p:cNvPr>
          <p:cNvSpPr txBox="1"/>
          <p:nvPr/>
        </p:nvSpPr>
        <p:spPr>
          <a:xfrm>
            <a:off x="8369703" y="5049478"/>
            <a:ext cx="561152" cy="257369"/>
          </a:xfrm>
          <a:prstGeom prst="rect">
            <a:avLst/>
          </a:prstGeom>
          <a:noFill/>
        </p:spPr>
        <p:txBody>
          <a:bodyPr wrap="none" lIns="0" tIns="36000" rIns="216000" bIns="36000" rtlCol="0" anchor="ctr">
            <a:spAutoFit/>
          </a:bodyPr>
          <a:lstStyle/>
          <a:p>
            <a:pPr>
              <a:spcAft>
                <a:spcPts val="900"/>
              </a:spcAft>
            </a:pPr>
            <a:r>
              <a:rPr lang="de-DE" sz="1200" dirty="0">
                <a:solidFill>
                  <a:srgbClr val="FFFFFF"/>
                </a:solidFill>
                <a:cs typeface="Arial"/>
              </a:rPr>
              <a:t>Sales</a:t>
            </a:r>
            <a:endParaRPr lang="en-US" sz="1200" dirty="0">
              <a:solidFill>
                <a:schemeClr val="bg1"/>
              </a:solidFill>
            </a:endParaRPr>
          </a:p>
        </p:txBody>
      </p:sp>
    </p:spTree>
    <p:extLst>
      <p:ext uri="{BB962C8B-B14F-4D97-AF65-F5344CB8AC3E}">
        <p14:creationId xmlns:p14="http://schemas.microsoft.com/office/powerpoint/2010/main" val="252684055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platzhalter 16">
            <a:extLst>
              <a:ext uri="{FF2B5EF4-FFF2-40B4-BE49-F238E27FC236}">
                <a16:creationId xmlns:a16="http://schemas.microsoft.com/office/drawing/2014/main" id="{777085A3-2E3F-4D79-4601-1027EEE2F22F}"/>
              </a:ext>
            </a:extLst>
          </p:cNvPr>
          <p:cNvPicPr>
            <a:picLocks noGrp="1" noChangeAspect="1"/>
          </p:cNvPicPr>
          <p:nvPr>
            <p:ph type="pic" sz="quarter" idx="10"/>
          </p:nvPr>
        </p:nvPicPr>
        <p:blipFill rotWithShape="1">
          <a:blip r:embed="rId3"/>
          <a:srcRect l="48" r="48"/>
          <a:stretch/>
        </p:blipFill>
        <p:spPr>
          <a:xfrm>
            <a:off x="5580063" y="0"/>
            <a:ext cx="3311525" cy="6858000"/>
          </a:xfrm>
          <a:prstGeom prst="rect">
            <a:avLst/>
          </a:prstGeo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129</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that THERMOPLAN’s coffee specialties arrive fresh in the cup anytime anywhere.</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en-US" dirty="0"/>
              <a:t>Conception and development of the worldwide communication platform "myThermoplan" for all employees and service technicians</a:t>
            </a:r>
          </a:p>
          <a:p>
            <a:pPr lvl="1"/>
            <a:r>
              <a:rPr lang="en-US" dirty="0"/>
              <a:t>User-friendly dashboards with very appealing, responsive designs</a:t>
            </a:r>
          </a:p>
          <a:p>
            <a:pPr lvl="1"/>
            <a:r>
              <a:rPr lang="en-US" dirty="0"/>
              <a:t>All technical information, training offers, e-learning, marketing, communication, documents and media at a glance</a:t>
            </a:r>
          </a:p>
          <a:p>
            <a:pPr lvl="1"/>
            <a:r>
              <a:rPr lang="en-US" dirty="0"/>
              <a:t>Simple single sign-on</a:t>
            </a:r>
          </a:p>
          <a:p>
            <a:pPr lvl="1"/>
            <a:endParaRPr lang="en-US" dirty="0"/>
          </a:p>
          <a:p>
            <a:pPr lvl="4"/>
            <a:r>
              <a:rPr lang="en-US" dirty="0"/>
              <a:t>A state-of-the-art platform that increases process efficiency and offers service technicians quick and easy assistance.</a:t>
            </a:r>
          </a:p>
          <a:p>
            <a:endParaRPr lang="en-US" dirty="0"/>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THERMOPLAN – Coffee bliss par excellence</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t>Engineering</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2" name="Bildplatzhalter 11">
            <a:extLst>
              <a:ext uri="{FF2B5EF4-FFF2-40B4-BE49-F238E27FC236}">
                <a16:creationId xmlns:a16="http://schemas.microsoft.com/office/drawing/2014/main" id="{CE008074-B7DB-60D2-3BA0-2D03966F042E}"/>
              </a:ext>
            </a:extLst>
          </p:cNvPr>
          <p:cNvPicPr>
            <a:picLocks noGrp="1" noChangeAspect="1"/>
          </p:cNvPicPr>
          <p:nvPr>
            <p:ph type="pic" sz="quarter" idx="46"/>
          </p:nvPr>
        </p:nvPicPr>
        <p:blipFill>
          <a:blip r:embed="rId4"/>
          <a:srcRect t="22641" b="22641"/>
          <a:stretch/>
        </p:blipFill>
        <p:spPr>
          <a:xfrm>
            <a:off x="6105525" y="603250"/>
            <a:ext cx="1728788" cy="576263"/>
          </a:xfrm>
        </p:spPr>
      </p:pic>
    </p:spTree>
    <p:extLst>
      <p:ext uri="{BB962C8B-B14F-4D97-AF65-F5344CB8AC3E}">
        <p14:creationId xmlns:p14="http://schemas.microsoft.com/office/powerpoint/2010/main" val="316815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31">
            <a:extLst>
              <a:ext uri="{FF2B5EF4-FFF2-40B4-BE49-F238E27FC236}">
                <a16:creationId xmlns:a16="http://schemas.microsoft.com/office/drawing/2014/main" id="{82D1DF15-0CAF-6E96-D41C-B3D5132002A2}"/>
              </a:ext>
            </a:extLst>
          </p:cNvPr>
          <p:cNvPicPr>
            <a:picLocks noGrp="1" noChangeAspect="1"/>
          </p:cNvPicPr>
          <p:nvPr>
            <p:ph type="pic" sz="quarter" idx="10"/>
          </p:nvPr>
        </p:nvPicPr>
        <p:blipFill rotWithShape="1">
          <a:blip r:embed="rId3"/>
          <a:srcRect l="48" r="48"/>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13</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cementing of STARK’s complex </a:t>
            </a:r>
            <a:br>
              <a:rPr lang="en-US" dirty="0"/>
            </a:br>
            <a:r>
              <a:rPr lang="en-US" dirty="0"/>
              <a:t>carve-out in record time</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4"/>
            <a:r>
              <a:rPr lang="en-US" dirty="0"/>
              <a:t>STARK’s feedback: We wouldn’t have been </a:t>
            </a:r>
            <a:br>
              <a:rPr lang="en-US" dirty="0"/>
            </a:br>
            <a:r>
              <a:rPr lang="en-US" dirty="0"/>
              <a:t>able to handle our mammoth IT project </a:t>
            </a:r>
            <a:br>
              <a:rPr lang="en-US" dirty="0"/>
            </a:br>
            <a:r>
              <a:rPr lang="en-US" dirty="0"/>
              <a:t>without valantic</a:t>
            </a:r>
          </a:p>
          <a:p>
            <a:pPr lvl="1"/>
            <a:r>
              <a:rPr lang="en-US" dirty="0"/>
              <a:t>STARK Deutschland is a leading distributor of building materials, with eleven specialist dealers and brands</a:t>
            </a:r>
          </a:p>
          <a:p>
            <a:pPr lvl="1"/>
            <a:r>
              <a:rPr lang="en-US" dirty="0"/>
              <a:t>The former owner, St. Gobain, sold the building materials retailer to the STARK Group</a:t>
            </a:r>
          </a:p>
          <a:p>
            <a:pPr lvl="1"/>
            <a:r>
              <a:rPr lang="en-US" dirty="0"/>
              <a:t>A maximum of 12 months was available for the carve-out of the entire IT system</a:t>
            </a:r>
          </a:p>
          <a:p>
            <a:pPr lvl="1"/>
            <a:r>
              <a:rPr lang="en-US" dirty="0"/>
              <a:t>valantic prepared a three-phase carve-out concept, selected all the providers, and coordinated the entire transition project</a:t>
            </a:r>
          </a:p>
          <a:p>
            <a:pPr lvl="1"/>
            <a:r>
              <a:rPr lang="en-US" dirty="0"/>
              <a:t>Three teams visited 220 locations and delivered 4,500 new client computers</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cs typeface="Arial"/>
              </a:rPr>
              <a:t>STARK Deutschland</a:t>
            </a:r>
            <a:endParaRPr lang="en-US" dirty="0"/>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solidFill>
                  <a:schemeClr val="tx2"/>
                </a:solidFill>
              </a:rPr>
              <a:t>Building materials</a:t>
            </a:r>
          </a:p>
          <a:p>
            <a:endParaRPr lang="en-US" dirty="0"/>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3" name="Bildplatzhalter 7">
            <a:extLst>
              <a:ext uri="{FF2B5EF4-FFF2-40B4-BE49-F238E27FC236}">
                <a16:creationId xmlns:a16="http://schemas.microsoft.com/office/drawing/2014/main" id="{09534AEC-BD73-7556-C4CD-ACD7CC79B503}"/>
              </a:ext>
            </a:extLst>
          </p:cNvPr>
          <p:cNvPicPr>
            <a:picLocks noGrp="1" noChangeAspect="1"/>
          </p:cNvPicPr>
          <p:nvPr>
            <p:ph type="pic" sz="quarter" idx="46"/>
          </p:nvPr>
        </p:nvPicPr>
        <p:blipFill rotWithShape="1">
          <a:blip r:embed="rId4">
            <a:extLst>
              <a:ext uri="{28A0092B-C50C-407E-A947-70E740481C1C}">
                <a14:useLocalDpi xmlns:a14="http://schemas.microsoft.com/office/drawing/2010/main" val="0"/>
              </a:ext>
            </a:extLst>
          </a:blip>
          <a:srcRect t="33333" b="33333"/>
          <a:stretch/>
        </p:blipFill>
        <p:spPr>
          <a:xfrm>
            <a:off x="6105525" y="603250"/>
            <a:ext cx="1728788" cy="576263"/>
          </a:xfrm>
        </p:spPr>
      </p:pic>
    </p:spTree>
    <p:extLst>
      <p:ext uri="{BB962C8B-B14F-4D97-AF65-F5344CB8AC3E}">
        <p14:creationId xmlns:p14="http://schemas.microsoft.com/office/powerpoint/2010/main" val="264310183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35">
            <a:extLst>
              <a:ext uri="{FF2B5EF4-FFF2-40B4-BE49-F238E27FC236}">
                <a16:creationId xmlns:a16="http://schemas.microsoft.com/office/drawing/2014/main" id="{1E1FD703-2F72-6365-A89B-E85ED4BECD11}"/>
              </a:ext>
            </a:extLst>
          </p:cNvPr>
          <p:cNvPicPr>
            <a:picLocks noGrp="1" noChangeAspect="1"/>
          </p:cNvPicPr>
          <p:nvPr>
            <p:ph type="pic" sz="quarter" idx="10"/>
          </p:nvPr>
        </p:nvPicPr>
        <p:blipFill rotWithShape="1">
          <a:blip r:embed="rId3"/>
          <a:srcRect l="39" t="1703" r="1742"/>
          <a:stretch/>
        </p:blipFill>
        <p:spPr>
          <a:xfrm>
            <a:off x="0" y="0"/>
            <a:ext cx="3959225" cy="6858000"/>
          </a:xfrm>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en-US" sz="1200" dirty="0">
                <a:solidFill>
                  <a:schemeClr val="tx1"/>
                </a:solidFill>
              </a:rPr>
              <a:t>A central communication platform with custom dashboards that increases efficiency through exemplary integration into the process ecosystem.</a:t>
            </a:r>
            <a:endParaRPr lang="en-US"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en-US" sz="1200" dirty="0">
                <a:solidFill>
                  <a:schemeClr val="tx1"/>
                </a:solidFill>
              </a:rPr>
              <a:t>To implement strategy workshops with user stories, interviews, design prototypes, two proofs of concepts and a single sign-on portal.</a:t>
            </a:r>
            <a:endParaRPr lang="en-US" dirty="0"/>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en-US" sz="1200" dirty="0">
                <a:solidFill>
                  <a:schemeClr val="tx1"/>
                </a:solidFill>
              </a:rPr>
              <a:t>To make information, news, online training, documents and know-how accessible to all service technicians and employees worldwide.</a:t>
            </a:r>
            <a:endParaRPr lang="en-US" dirty="0"/>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THERMOPLAN – Coffee bliss par excellence</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t>Engineering</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pic>
        <p:nvPicPr>
          <p:cNvPr id="31" name="Bildplatzhalter 5">
            <a:extLst>
              <a:ext uri="{FF2B5EF4-FFF2-40B4-BE49-F238E27FC236}">
                <a16:creationId xmlns:a16="http://schemas.microsoft.com/office/drawing/2014/main" id="{2AFCC683-CB7E-042F-FF5A-173681D2EE9B}"/>
              </a:ext>
            </a:extLst>
          </p:cNvPr>
          <p:cNvPicPr>
            <a:picLocks noGrp="1" noChangeAspect="1"/>
          </p:cNvPicPr>
          <p:nvPr>
            <p:ph type="pic" sz="quarter" idx="46"/>
          </p:nvPr>
        </p:nvPicPr>
        <p:blipFill>
          <a:blip r:embed="rId12"/>
          <a:srcRect t="22641" b="22641"/>
          <a:stretch>
            <a:fillRect/>
          </a:stretch>
        </p:blipFill>
        <p:spPr>
          <a:xfrm>
            <a:off x="765175" y="603250"/>
            <a:ext cx="1728788" cy="576263"/>
          </a:xfrm>
          <a:prstGeom prst="rect">
            <a:avLst/>
          </a:prstGeom>
        </p:spPr>
      </p:pic>
      <p:sp>
        <p:nvSpPr>
          <p:cNvPr id="2" name="Rectangle 10">
            <a:extLst>
              <a:ext uri="{FF2B5EF4-FFF2-40B4-BE49-F238E27FC236}">
                <a16:creationId xmlns:a16="http://schemas.microsoft.com/office/drawing/2014/main" id="{5EE6F9CE-17D8-3A15-E5AF-B486186BFF9E}"/>
              </a:ext>
            </a:extLst>
          </p:cNvPr>
          <p:cNvSpPr/>
          <p:nvPr/>
        </p:nvSpPr>
        <p:spPr>
          <a:xfrm>
            <a:off x="8233133" y="4179165"/>
            <a:ext cx="2770147"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 name="TextBox 11">
            <a:extLst>
              <a:ext uri="{FF2B5EF4-FFF2-40B4-BE49-F238E27FC236}">
                <a16:creationId xmlns:a16="http://schemas.microsoft.com/office/drawing/2014/main" id="{9812F0DF-B4DC-5D2B-A6CF-5C88CAAB6337}"/>
              </a:ext>
            </a:extLst>
          </p:cNvPr>
          <p:cNvSpPr txBox="1"/>
          <p:nvPr/>
        </p:nvSpPr>
        <p:spPr>
          <a:xfrm>
            <a:off x="8369703" y="4315910"/>
            <a:ext cx="2436841" cy="257369"/>
          </a:xfrm>
          <a:prstGeom prst="rect">
            <a:avLst/>
          </a:prstGeom>
          <a:noFill/>
        </p:spPr>
        <p:txBody>
          <a:bodyPr wrap="square" lIns="0" tIns="36000" rIns="216000" bIns="36000" rtlCol="0" anchor="ctr">
            <a:spAutoFit/>
          </a:bodyPr>
          <a:lstStyle/>
          <a:p>
            <a:r>
              <a:rPr lang="de-DE" sz="1200" dirty="0">
                <a:solidFill>
                  <a:srgbClr val="FFFFFF"/>
                </a:solidFill>
                <a:cs typeface="Arial"/>
              </a:rPr>
              <a:t>Quality of consulting</a:t>
            </a:r>
          </a:p>
        </p:txBody>
      </p:sp>
      <p:sp>
        <p:nvSpPr>
          <p:cNvPr id="4" name="Rectangle 12">
            <a:extLst>
              <a:ext uri="{FF2B5EF4-FFF2-40B4-BE49-F238E27FC236}">
                <a16:creationId xmlns:a16="http://schemas.microsoft.com/office/drawing/2014/main" id="{F60994CB-F27F-59BF-DB7F-CD16A1B13652}"/>
              </a:ext>
            </a:extLst>
          </p:cNvPr>
          <p:cNvSpPr/>
          <p:nvPr/>
        </p:nvSpPr>
        <p:spPr>
          <a:xfrm>
            <a:off x="8233137" y="5663803"/>
            <a:ext cx="312000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6" name="TextBox 13">
            <a:extLst>
              <a:ext uri="{FF2B5EF4-FFF2-40B4-BE49-F238E27FC236}">
                <a16:creationId xmlns:a16="http://schemas.microsoft.com/office/drawing/2014/main" id="{7F6B402B-7BB8-C9E9-80CF-7BD8069F19AB}"/>
              </a:ext>
            </a:extLst>
          </p:cNvPr>
          <p:cNvSpPr txBox="1"/>
          <p:nvPr/>
        </p:nvSpPr>
        <p:spPr>
          <a:xfrm>
            <a:off x="8398578" y="5787949"/>
            <a:ext cx="2407966" cy="257369"/>
          </a:xfrm>
          <a:prstGeom prst="rect">
            <a:avLst/>
          </a:prstGeom>
          <a:noFill/>
        </p:spPr>
        <p:txBody>
          <a:bodyPr wrap="square" lIns="0" tIns="36000" rIns="216000" bIns="36000" rtlCol="0" anchor="ctr">
            <a:spAutoFit/>
          </a:bodyPr>
          <a:lstStyle/>
          <a:p>
            <a:pPr>
              <a:spcAft>
                <a:spcPts val="900"/>
              </a:spcAft>
            </a:pPr>
            <a:r>
              <a:rPr lang="en-US" sz="1200" dirty="0">
                <a:solidFill>
                  <a:schemeClr val="bg1"/>
                </a:solidFill>
              </a:rPr>
              <a:t>Customer satisfaction</a:t>
            </a:r>
          </a:p>
        </p:txBody>
      </p:sp>
      <p:sp>
        <p:nvSpPr>
          <p:cNvPr id="13" name="Rectangle 14">
            <a:extLst>
              <a:ext uri="{FF2B5EF4-FFF2-40B4-BE49-F238E27FC236}">
                <a16:creationId xmlns:a16="http://schemas.microsoft.com/office/drawing/2014/main" id="{CA455542-6482-1974-A0A8-C3E60A9ABC3D}"/>
              </a:ext>
            </a:extLst>
          </p:cNvPr>
          <p:cNvSpPr/>
          <p:nvPr/>
        </p:nvSpPr>
        <p:spPr>
          <a:xfrm>
            <a:off x="8233136" y="4925332"/>
            <a:ext cx="2573408"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2" name="TextBox 15">
            <a:extLst>
              <a:ext uri="{FF2B5EF4-FFF2-40B4-BE49-F238E27FC236}">
                <a16:creationId xmlns:a16="http://schemas.microsoft.com/office/drawing/2014/main" id="{6ABA49C3-A1C7-1C76-328D-45834841CE39}"/>
              </a:ext>
            </a:extLst>
          </p:cNvPr>
          <p:cNvSpPr txBox="1"/>
          <p:nvPr/>
        </p:nvSpPr>
        <p:spPr>
          <a:xfrm>
            <a:off x="8369703" y="5049478"/>
            <a:ext cx="561152" cy="257369"/>
          </a:xfrm>
          <a:prstGeom prst="rect">
            <a:avLst/>
          </a:prstGeom>
          <a:noFill/>
        </p:spPr>
        <p:txBody>
          <a:bodyPr wrap="none" lIns="0" tIns="36000" rIns="216000" bIns="36000" rtlCol="0" anchor="ctr">
            <a:spAutoFit/>
          </a:bodyPr>
          <a:lstStyle/>
          <a:p>
            <a:pPr>
              <a:spcAft>
                <a:spcPts val="900"/>
              </a:spcAft>
            </a:pPr>
            <a:r>
              <a:rPr lang="de-DE" sz="1200" dirty="0">
                <a:solidFill>
                  <a:srgbClr val="FFFFFF"/>
                </a:solidFill>
                <a:cs typeface="Arial"/>
              </a:rPr>
              <a:t>Sales</a:t>
            </a:r>
            <a:endParaRPr lang="en-US" sz="1200" dirty="0">
              <a:solidFill>
                <a:schemeClr val="bg1"/>
              </a:solidFill>
            </a:endParaRPr>
          </a:p>
        </p:txBody>
      </p:sp>
    </p:spTree>
    <p:extLst>
      <p:ext uri="{BB962C8B-B14F-4D97-AF65-F5344CB8AC3E}">
        <p14:creationId xmlns:p14="http://schemas.microsoft.com/office/powerpoint/2010/main" val="347855992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8578B504-888B-0096-B12B-907EF9C08A23}"/>
              </a:ext>
            </a:extLst>
          </p:cNvPr>
          <p:cNvSpPr>
            <a:spLocks noGrp="1"/>
          </p:cNvSpPr>
          <p:nvPr>
            <p:ph type="sldNum" sz="quarter" idx="12"/>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accent4">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B0EB1E-25C5-4740-9782-54CCC0C83B03}" type="slidenum">
              <a:rPr lang="en-GB" smtClean="0"/>
              <a:pPr/>
              <a:t>131</a:t>
            </a:fld>
            <a:endParaRPr lang="en-GB" dirty="0"/>
          </a:p>
        </p:txBody>
      </p:sp>
      <p:sp>
        <p:nvSpPr>
          <p:cNvPr id="5" name="Textplatzhalter 4">
            <a:extLst>
              <a:ext uri="{FF2B5EF4-FFF2-40B4-BE49-F238E27FC236}">
                <a16:creationId xmlns:a16="http://schemas.microsoft.com/office/drawing/2014/main" id="{B552BF45-8E69-BBBF-B10C-AC41870CE14B}"/>
              </a:ext>
            </a:extLst>
          </p:cNvPr>
          <p:cNvSpPr>
            <a:spLocks noGrp="1"/>
          </p:cNvSpPr>
          <p:nvPr>
            <p:ph type="body" idx="1"/>
          </p:nvPr>
        </p:nvSpPr>
        <p:spPr/>
        <p:txBody>
          <a:bodyPr/>
          <a:lstStyle/>
          <a:p>
            <a:r>
              <a:rPr lang="en-US" dirty="0"/>
              <a:t> </a:t>
            </a:r>
          </a:p>
        </p:txBody>
      </p:sp>
      <p:sp>
        <p:nvSpPr>
          <p:cNvPr id="7" name="Textplatzhalter 6">
            <a:extLst>
              <a:ext uri="{FF2B5EF4-FFF2-40B4-BE49-F238E27FC236}">
                <a16:creationId xmlns:a16="http://schemas.microsoft.com/office/drawing/2014/main" id="{5E7C16C1-B522-D5B0-F5A7-C6AD69981AD6}"/>
              </a:ext>
            </a:extLst>
          </p:cNvPr>
          <p:cNvSpPr>
            <a:spLocks noGrp="1"/>
          </p:cNvSpPr>
          <p:nvPr>
            <p:ph type="body" idx="13"/>
          </p:nvPr>
        </p:nvSpPr>
        <p:spPr/>
        <p:txBody>
          <a:bodyPr/>
          <a:lstStyle/>
          <a:p>
            <a:r>
              <a:rPr lang="en-US" dirty="0"/>
              <a:t>Further references</a:t>
            </a:r>
          </a:p>
        </p:txBody>
      </p:sp>
    </p:spTree>
    <p:extLst>
      <p:ext uri="{BB962C8B-B14F-4D97-AF65-F5344CB8AC3E}">
        <p14:creationId xmlns:p14="http://schemas.microsoft.com/office/powerpoint/2010/main" val="71417813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platzhalter 16" descr="Frau hält ein Tablet">
            <a:extLst>
              <a:ext uri="{FF2B5EF4-FFF2-40B4-BE49-F238E27FC236}">
                <a16:creationId xmlns:a16="http://schemas.microsoft.com/office/drawing/2014/main" id="{A15728E5-0A91-4A41-71FB-1159462631F8}"/>
              </a:ext>
            </a:extLst>
          </p:cNvPr>
          <p:cNvPicPr>
            <a:picLocks noGrp="1" noChangeAspect="1"/>
          </p:cNvPicPr>
          <p:nvPr>
            <p:ph type="pic" sz="quarter" idx="10"/>
          </p:nvPr>
        </p:nvPicPr>
        <p:blipFill>
          <a:blip r:embed="rId3"/>
          <a:srcRect l="15099" r="15099"/>
          <a:stretch/>
        </p:blipFill>
        <p:spPr>
          <a:xfrm>
            <a:off x="5580063" y="0"/>
            <a:ext cx="3311525" cy="6858000"/>
          </a:xfrm>
          <a:prstGeom prst="rect">
            <a:avLst/>
          </a:prstGeo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132</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that over 12 million SIGNAL IDUNA customers feel safe.</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en-US" dirty="0"/>
              <a:t>Replacement of IBM Notes – porting of form-based workflows to a future-proof web platform</a:t>
            </a:r>
          </a:p>
          <a:p>
            <a:pPr lvl="1"/>
            <a:r>
              <a:rPr lang="en-US" dirty="0"/>
              <a:t>"Icebreaker forms" and a customized framework application for a quick start</a:t>
            </a:r>
          </a:p>
          <a:p>
            <a:pPr lvl="1"/>
            <a:r>
              <a:rPr lang="en-US" dirty="0"/>
              <a:t>High recognition value – changes for users kept to a minimum</a:t>
            </a:r>
          </a:p>
          <a:p>
            <a:pPr lvl="1"/>
            <a:r>
              <a:rPr lang="en-US" dirty="0"/>
              <a:t>Building blocks for recurring tasks – quick and easy development of new forms</a:t>
            </a:r>
          </a:p>
          <a:p>
            <a:pPr lvl="1"/>
            <a:endParaRPr lang="en-US" dirty="0"/>
          </a:p>
          <a:p>
            <a:pPr lvl="4"/>
            <a:r>
              <a:rPr lang="en-US" dirty="0"/>
              <a:t>SIGNAL IDUNA was highly satisfied – valantic was awarded a follow-up project in which it is responsible for the further development of the Form Center.</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SIGNAL IDUNA Group</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solidFill>
                  <a:schemeClr val="tx1"/>
                </a:solidFill>
              </a:rPr>
              <a:t>Insurance</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endParaRPr lang="de-DE" dirty="0"/>
          </a:p>
        </p:txBody>
      </p:sp>
      <p:pic>
        <p:nvPicPr>
          <p:cNvPr id="12" name="Bildplatzhalter 10">
            <a:extLst>
              <a:ext uri="{FF2B5EF4-FFF2-40B4-BE49-F238E27FC236}">
                <a16:creationId xmlns:a16="http://schemas.microsoft.com/office/drawing/2014/main" id="{F2CEBAA3-095D-D34D-E4F9-2F89273CC56E}"/>
              </a:ext>
            </a:extLst>
          </p:cNvPr>
          <p:cNvPicPr>
            <a:picLocks noGrp="1" noChangeAspect="1"/>
          </p:cNvPicPr>
          <p:nvPr>
            <p:ph type="pic" sz="quarter" idx="46"/>
          </p:nvPr>
        </p:nvPicPr>
        <p:blipFill rotWithShape="1">
          <a:blip r:embed="rId4"/>
          <a:srcRect l="6475" t="26184" r="6475" b="26184"/>
          <a:stretch/>
        </p:blipFill>
        <p:spPr>
          <a:xfrm>
            <a:off x="6105525" y="603250"/>
            <a:ext cx="1728788" cy="576263"/>
          </a:xfrm>
        </p:spPr>
      </p:pic>
    </p:spTree>
    <p:extLst>
      <p:ext uri="{BB962C8B-B14F-4D97-AF65-F5344CB8AC3E}">
        <p14:creationId xmlns:p14="http://schemas.microsoft.com/office/powerpoint/2010/main" val="12993477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16" descr="Frau hält ein Tablet">
            <a:extLst>
              <a:ext uri="{FF2B5EF4-FFF2-40B4-BE49-F238E27FC236}">
                <a16:creationId xmlns:a16="http://schemas.microsoft.com/office/drawing/2014/main" id="{01556A20-8DEC-158C-C62C-6E85A04CDCC9}"/>
              </a:ext>
            </a:extLst>
          </p:cNvPr>
          <p:cNvPicPr>
            <a:picLocks noGrp="1" noChangeAspect="1"/>
          </p:cNvPicPr>
          <p:nvPr>
            <p:ph type="pic" sz="quarter" idx="10"/>
          </p:nvPr>
        </p:nvPicPr>
        <p:blipFill>
          <a:blip r:embed="rId3"/>
          <a:srcRect l="8273" r="8273"/>
          <a:stretch/>
        </p:blipFill>
        <p:spPr>
          <a:xfrm>
            <a:off x="0" y="0"/>
            <a:ext cx="3959225" cy="6858000"/>
          </a:xfrm>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en-US" sz="1200" dirty="0">
                <a:solidFill>
                  <a:schemeClr val="tx1"/>
                </a:solidFill>
              </a:rPr>
              <a:t>State-of-the-art technology with familiar operation and framework for the quick  creation of future forms.</a:t>
            </a:r>
            <a:endParaRPr lang="en-US"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en-US" sz="1200" dirty="0">
                <a:solidFill>
                  <a:schemeClr val="tx1"/>
                </a:solidFill>
              </a:rPr>
              <a:t>High recognition value of the new web apps for users. </a:t>
            </a:r>
          </a:p>
          <a:p>
            <a:r>
              <a:rPr lang="en-US" sz="1200" dirty="0">
                <a:solidFill>
                  <a:schemeClr val="tx1"/>
                </a:solidFill>
              </a:rPr>
              <a:t>Technologies: </a:t>
            </a:r>
            <a:r>
              <a:rPr lang="en-US" sz="1200" noProof="1">
                <a:solidFill>
                  <a:schemeClr val="tx1"/>
                </a:solidFill>
              </a:rPr>
              <a:t>JEE, WebSphere, jBPM, Hibernate, Groovy, AngularJS.</a:t>
            </a:r>
            <a:endParaRPr lang="en-US" dirty="0"/>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en-US" sz="1200" dirty="0">
                <a:solidFill>
                  <a:schemeClr val="tx1"/>
                </a:solidFill>
              </a:rPr>
              <a:t>To replace IBM Notes with a Web platform and re-engineer the form-based workflow.</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SIGNAL IDUNA Gruppe</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solidFill>
                  <a:schemeClr val="tx1"/>
                </a:solidFill>
              </a:rPr>
              <a:t>Insurance</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sp>
        <p:nvSpPr>
          <p:cNvPr id="5" name="Rechteck 4">
            <a:extLst>
              <a:ext uri="{FF2B5EF4-FFF2-40B4-BE49-F238E27FC236}">
                <a16:creationId xmlns:a16="http://schemas.microsoft.com/office/drawing/2014/main" id="{C296F22B-4665-CFC1-D42E-030D47467E10}"/>
              </a:ext>
            </a:extLst>
          </p:cNvPr>
          <p:cNvSpPr/>
          <p:nvPr/>
        </p:nvSpPr>
        <p:spPr>
          <a:xfrm>
            <a:off x="8100409" y="4038600"/>
            <a:ext cx="3675665" cy="2197099"/>
          </a:xfrm>
          <a:prstGeom prst="rect">
            <a:avLst/>
          </a:prstGeom>
          <a:solidFill>
            <a:schemeClr val="bg1"/>
          </a:solidFill>
          <a:ln w="9525" cap="flat">
            <a:noFill/>
            <a:prstDash val="solid"/>
            <a:miter/>
          </a:ln>
        </p:spPr>
        <p:txBody>
          <a:bodyPr lIns="360000" tIns="432000" rIns="72000" bIns="36000" rtlCol="0" anchor="t" anchorCtr="0"/>
          <a:lstStyle/>
          <a:p>
            <a:pPr algn="l">
              <a:spcBef>
                <a:spcPts val="600"/>
              </a:spcBef>
              <a:spcAft>
                <a:spcPts val="600"/>
              </a:spcAft>
            </a:pPr>
            <a:endParaRPr lang="de-DE" sz="1600" b="1" i="0" dirty="0">
              <a:solidFill>
                <a:schemeClr val="bg1"/>
              </a:solidFill>
              <a:effectLst/>
              <a:latin typeface="+mj-lt"/>
            </a:endParaRPr>
          </a:p>
        </p:txBody>
      </p:sp>
      <p:pic>
        <p:nvPicPr>
          <p:cNvPr id="17" name="Bildplatzhalter 10">
            <a:extLst>
              <a:ext uri="{FF2B5EF4-FFF2-40B4-BE49-F238E27FC236}">
                <a16:creationId xmlns:a16="http://schemas.microsoft.com/office/drawing/2014/main" id="{90F5E280-0EA1-F063-5B32-3AE739DE3200}"/>
              </a:ext>
            </a:extLst>
          </p:cNvPr>
          <p:cNvPicPr>
            <a:picLocks noGrp="1" noChangeAspect="1"/>
          </p:cNvPicPr>
          <p:nvPr>
            <p:ph type="pic" sz="quarter" idx="46"/>
          </p:nvPr>
        </p:nvPicPr>
        <p:blipFill rotWithShape="1">
          <a:blip r:embed="rId12"/>
          <a:srcRect t="22641" b="22641"/>
          <a:stretch/>
        </p:blipFill>
        <p:spPr>
          <a:xfrm>
            <a:off x="765175" y="603250"/>
            <a:ext cx="1728788" cy="576263"/>
          </a:xfrm>
        </p:spPr>
      </p:pic>
    </p:spTree>
    <p:extLst>
      <p:ext uri="{BB962C8B-B14F-4D97-AF65-F5344CB8AC3E}">
        <p14:creationId xmlns:p14="http://schemas.microsoft.com/office/powerpoint/2010/main" val="129310378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6">
            <a:extLst>
              <a:ext uri="{FF2B5EF4-FFF2-40B4-BE49-F238E27FC236}">
                <a16:creationId xmlns:a16="http://schemas.microsoft.com/office/drawing/2014/main" id="{CD210C78-920C-42D0-37E3-892E67D7B07B}"/>
              </a:ext>
            </a:extLst>
          </p:cNvPr>
          <p:cNvPicPr>
            <a:picLocks noGrp="1" noChangeAspect="1"/>
          </p:cNvPicPr>
          <p:nvPr>
            <p:ph type="pic" sz="quarter" idx="10"/>
          </p:nvPr>
        </p:nvPicPr>
        <p:blipFill rotWithShape="1">
          <a:blip r:embed="rId3"/>
          <a:srcRect l="48" r="48"/>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134</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that the e-mails arrive at CLAAS.</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marL="215900" lvl="1" indent="-215900"/>
            <a:endParaRPr lang="en-US" dirty="0">
              <a:cs typeface="Segoe UI"/>
            </a:endParaRPr>
          </a:p>
          <a:p>
            <a:pPr marL="215900" lvl="1" indent="-215900"/>
            <a:endParaRPr lang="en-US" dirty="0">
              <a:cs typeface="Segoe UI"/>
            </a:endParaRPr>
          </a:p>
          <a:p>
            <a:pPr marL="215900" lvl="1" indent="-215900"/>
            <a:r>
              <a:rPr lang="en-US" dirty="0"/>
              <a:t>E-mail migration from IBM Notes to  MS Exchange</a:t>
            </a:r>
            <a:endParaRPr lang="en-US" dirty="0">
              <a:cs typeface="Segoe UI"/>
            </a:endParaRPr>
          </a:p>
          <a:p>
            <a:pPr marL="215900" lvl="1" indent="-215900"/>
            <a:r>
              <a:rPr lang="en-US" dirty="0"/>
              <a:t>Setup of a customized e-mail infrastructure based on Microsoft Exchange</a:t>
            </a:r>
            <a:endParaRPr lang="en-US" dirty="0">
              <a:cs typeface="Segoe UI"/>
            </a:endParaRPr>
          </a:p>
          <a:p>
            <a:pPr marL="215900" lvl="1" indent="-215900"/>
            <a:r>
              <a:rPr lang="en-US" dirty="0"/>
              <a:t>Migration of 9,000 seats at 30 locations in 17 countries</a:t>
            </a:r>
            <a:endParaRPr lang="en-US" dirty="0">
              <a:cs typeface="Segoe UI"/>
            </a:endParaRPr>
          </a:p>
          <a:p>
            <a:pPr marL="215900" lvl="1" indent="-215900"/>
            <a:r>
              <a:rPr lang="en-US" dirty="0"/>
              <a:t>Smooth migration during ongoing operations</a:t>
            </a:r>
            <a:endParaRPr lang="en-US" dirty="0">
              <a:cs typeface="Segoe UI"/>
            </a:endParaRPr>
          </a:p>
          <a:p>
            <a:pPr marL="215900" lvl="1" indent="-215900"/>
            <a:r>
              <a:rPr lang="en-US" dirty="0"/>
              <a:t>The switchover to the new e-mail infrastructure enabled significant savings to be realized in the area of licenses</a:t>
            </a:r>
            <a:endParaRPr lang="en-US" dirty="0">
              <a:cs typeface="Segoe UI"/>
            </a:endParaRPr>
          </a:p>
          <a:p>
            <a:pPr marL="215900" lvl="1" indent="-215900"/>
            <a:endParaRPr lang="en-US" dirty="0">
              <a:cs typeface="Segoe UI"/>
            </a:endParaRPr>
          </a:p>
          <a:p>
            <a:pPr lvl="4"/>
            <a:r>
              <a:rPr lang="en-US" dirty="0"/>
              <a:t>CLAAS now operates in a future-proof IT ecosystem with capacity for growth.</a:t>
            </a:r>
          </a:p>
          <a:p>
            <a:endParaRPr lang="en-US" dirty="0"/>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Setup of, and migration to, a cutting-edge e-mail infrastructure for 9,000 employees</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t>Engineering</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endParaRPr lang="de-DE" dirty="0"/>
          </a:p>
        </p:txBody>
      </p:sp>
      <p:pic>
        <p:nvPicPr>
          <p:cNvPr id="12" name="Bildplatzhalter 11">
            <a:extLst>
              <a:ext uri="{FF2B5EF4-FFF2-40B4-BE49-F238E27FC236}">
                <a16:creationId xmlns:a16="http://schemas.microsoft.com/office/drawing/2014/main" id="{0F9DDD10-7449-594F-0DCC-6873509BA863}"/>
              </a:ext>
            </a:extLst>
          </p:cNvPr>
          <p:cNvPicPr>
            <a:picLocks noGrp="1" noChangeAspect="1"/>
          </p:cNvPicPr>
          <p:nvPr>
            <p:ph type="pic" sz="quarter" idx="46"/>
          </p:nvPr>
        </p:nvPicPr>
        <p:blipFill rotWithShape="1">
          <a:blip r:embed="rId4"/>
          <a:srcRect l="9996" t="28331" r="9996" b="28331"/>
          <a:stretch/>
        </p:blipFill>
        <p:spPr>
          <a:xfrm>
            <a:off x="6105525" y="603250"/>
            <a:ext cx="1728788" cy="576263"/>
          </a:xfrm>
        </p:spPr>
      </p:pic>
    </p:spTree>
    <p:extLst>
      <p:ext uri="{BB962C8B-B14F-4D97-AF65-F5344CB8AC3E}">
        <p14:creationId xmlns:p14="http://schemas.microsoft.com/office/powerpoint/2010/main" val="344749077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40D8629F-E165-5F6F-F1A7-16EF5C37DF9D}"/>
              </a:ext>
            </a:extLst>
          </p:cNvPr>
          <p:cNvSpPr/>
          <p:nvPr/>
        </p:nvSpPr>
        <p:spPr>
          <a:xfrm>
            <a:off x="8100409" y="4038600"/>
            <a:ext cx="3675665" cy="2197099"/>
          </a:xfrm>
          <a:prstGeom prst="rect">
            <a:avLst/>
          </a:prstGeom>
          <a:solidFill>
            <a:schemeClr val="bg1"/>
          </a:solidFill>
          <a:ln w="9525" cap="flat">
            <a:noFill/>
            <a:prstDash val="solid"/>
            <a:miter/>
          </a:ln>
        </p:spPr>
        <p:txBody>
          <a:bodyPr lIns="360000" tIns="432000" rIns="72000" bIns="36000" rtlCol="0" anchor="t" anchorCtr="0"/>
          <a:lstStyle/>
          <a:p>
            <a:pPr algn="l">
              <a:spcBef>
                <a:spcPts val="600"/>
              </a:spcBef>
              <a:spcAft>
                <a:spcPts val="600"/>
              </a:spcAft>
            </a:pPr>
            <a:endParaRPr lang="de-DE" sz="1600" b="1" i="0" dirty="0">
              <a:solidFill>
                <a:schemeClr val="bg1"/>
              </a:solidFill>
              <a:effectLst/>
              <a:latin typeface="+mj-lt"/>
            </a:endParaRPr>
          </a:p>
        </p:txBody>
      </p:sp>
      <p:pic>
        <p:nvPicPr>
          <p:cNvPr id="5" name="Bildplatzhalter 6">
            <a:extLst>
              <a:ext uri="{FF2B5EF4-FFF2-40B4-BE49-F238E27FC236}">
                <a16:creationId xmlns:a16="http://schemas.microsoft.com/office/drawing/2014/main" id="{D10975F8-D315-1351-C0AF-BBF8BE05CFA9}"/>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a:xfrm>
            <a:off x="4477135" y="4562888"/>
            <a:ext cx="7163999" cy="1602961"/>
          </a:xfrm>
        </p:spPr>
        <p:txBody>
          <a:bodyPr/>
          <a:lstStyle/>
          <a:p>
            <a:r>
              <a:rPr lang="en-US" sz="1200" dirty="0">
                <a:solidFill>
                  <a:sysClr val="windowText" lastClr="000000"/>
                </a:solidFill>
              </a:rPr>
              <a:t>Besides massive savings in licensing costs for the e-mail infrastructure, the new Exchange infrastructure is future-proof and scalable and will continue to operate  smoothly, even with 15,000 users.</a:t>
            </a:r>
            <a:endParaRPr lang="en-US" sz="1400" dirty="0">
              <a:solidFill>
                <a:schemeClr val="accent5">
                  <a:lumMod val="50000"/>
                  <a:lumOff val="50000"/>
                </a:schemeClr>
              </a:solidFill>
            </a:endParaRP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a:xfrm>
            <a:off x="5470730" y="4670037"/>
            <a:ext cx="2340000" cy="540000"/>
          </a:xfrm>
        </p:spPr>
        <p:txBody>
          <a:bodyPr/>
          <a:lstStyle/>
          <a:p>
            <a:r>
              <a:rPr lang="en-US" dirty="0"/>
              <a:t>Benefits for the customer</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a:xfrm rot="16200000">
            <a:off x="3725970" y="5317745"/>
            <a:ext cx="1602961" cy="108000"/>
          </a:xfrm>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a:xfrm>
            <a:off x="8233134" y="1926595"/>
            <a:ext cx="3420000" cy="2422941"/>
          </a:xfrm>
        </p:spPr>
        <p:txBody>
          <a:bodyPr/>
          <a:lstStyle/>
          <a:p>
            <a:r>
              <a:rPr lang="en-US" sz="1200" dirty="0">
                <a:solidFill>
                  <a:sysClr val="windowText" lastClr="000000"/>
                </a:solidFill>
              </a:rPr>
              <a:t>In the initial phase, the new target infrastructure defined, and a customized </a:t>
            </a:r>
            <a:br>
              <a:rPr lang="en-US" sz="1200" dirty="0">
                <a:solidFill>
                  <a:sysClr val="windowText" lastClr="000000"/>
                </a:solidFill>
              </a:rPr>
            </a:br>
            <a:r>
              <a:rPr lang="en-US" sz="1200" dirty="0">
                <a:solidFill>
                  <a:sysClr val="windowText" lastClr="000000"/>
                </a:solidFill>
              </a:rPr>
              <a:t>e-mail infrastructure based on Microsoft Exchange was set up. This was followed by the migration of approximately 9,000 seats.</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a:xfrm rot="16200000">
            <a:off x="7068529" y="3084065"/>
            <a:ext cx="2422941" cy="108000"/>
          </a:xfrm>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a:xfrm>
            <a:off x="4477136" y="1926595"/>
            <a:ext cx="3420000" cy="2422941"/>
          </a:xfrm>
        </p:spPr>
        <p:txBody>
          <a:bodyPr/>
          <a:lstStyle/>
          <a:p>
            <a:r>
              <a:rPr lang="en-US" sz="1200" dirty="0"/>
              <a:t>Around 9,000 Lotus Notes Domino users had to be migrated to a new Microsoft Exchange infrastructure...without interruption to ongoing operations.</a:t>
            </a:r>
            <a:endParaRPr lang="en-US" sz="1400" dirty="0"/>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a:xfrm rot="16200000">
            <a:off x="3315980" y="3084065"/>
            <a:ext cx="2422941" cy="108000"/>
          </a:xfrm>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Setup of, and migration to, a cutting-edge e-mail infrastructure for 9,000 employees</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t>Engineering</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669650"/>
            <a:ext cx="539750" cy="539750"/>
          </a:xfrm>
        </p:spPr>
      </p:pic>
      <p:pic>
        <p:nvPicPr>
          <p:cNvPr id="9" name="Bildplatzhalter 11">
            <a:extLst>
              <a:ext uri="{FF2B5EF4-FFF2-40B4-BE49-F238E27FC236}">
                <a16:creationId xmlns:a16="http://schemas.microsoft.com/office/drawing/2014/main" id="{FA2BBE5E-FBBB-443A-CD98-6DA4A8DF1348}"/>
              </a:ext>
            </a:extLst>
          </p:cNvPr>
          <p:cNvPicPr>
            <a:picLocks noGrp="1" noChangeAspect="1"/>
          </p:cNvPicPr>
          <p:nvPr>
            <p:ph type="pic" sz="quarter" idx="46"/>
          </p:nvPr>
        </p:nvPicPr>
        <p:blipFill rotWithShape="1">
          <a:blip r:embed="rId12"/>
          <a:srcRect l="9970" t="28317" r="9970" b="28317"/>
          <a:stretch/>
        </p:blipFill>
        <p:spPr>
          <a:xfrm>
            <a:off x="765175" y="603250"/>
            <a:ext cx="1728788" cy="576263"/>
          </a:xfrm>
        </p:spPr>
      </p:pic>
    </p:spTree>
    <p:extLst>
      <p:ext uri="{BB962C8B-B14F-4D97-AF65-F5344CB8AC3E}">
        <p14:creationId xmlns:p14="http://schemas.microsoft.com/office/powerpoint/2010/main" val="1563676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31">
            <a:extLst>
              <a:ext uri="{FF2B5EF4-FFF2-40B4-BE49-F238E27FC236}">
                <a16:creationId xmlns:a16="http://schemas.microsoft.com/office/drawing/2014/main" id="{2E07955F-F27A-57B3-A464-9411091537E7}"/>
              </a:ext>
            </a:extLst>
          </p:cNvPr>
          <p:cNvPicPr>
            <a:picLocks noGrp="1" noChangeAspect="1"/>
          </p:cNvPicPr>
          <p:nvPr>
            <p:ph type="pic" sz="quarter" idx="10"/>
          </p:nvPr>
        </p:nvPicPr>
        <p:blipFill>
          <a:blip r:embed="rId3"/>
          <a:srcRect l="40" r="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en-US" sz="1200" dirty="0">
                <a:solidFill>
                  <a:schemeClr val="tx1"/>
                </a:solidFill>
              </a:rPr>
              <a:t>Uninterrupted business continuity, planning, successful implementation and coordination of the complex IT transition project in record time.</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lIns="216000" rIns="36000"/>
          <a:lstStyle/>
          <a:p>
            <a:r>
              <a:rPr lang="en-US" dirty="0"/>
              <a:t>Carve-out concept including determination of target architecture, choice of new providers, improved cyber security, delivery of 4,500 clients to 220 locations, coordination of overall project.</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en-US" dirty="0"/>
              <a:t>Carve-out of the entire IT infrastructure plus 5,000 clients from the IT of the former parent company – within 11 to a maximum of 12 months.</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cs typeface="Arial"/>
              </a:rPr>
              <a:t>STARK Deutschland</a:t>
            </a:r>
            <a:endParaRPr lang="en-US" dirty="0"/>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solidFill>
                  <a:schemeClr val="tx2"/>
                </a:solidFill>
              </a:rPr>
              <a:t>Building materials</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475435"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pic>
        <p:nvPicPr>
          <p:cNvPr id="42" name="Bildplatzhalter 7">
            <a:extLst>
              <a:ext uri="{FF2B5EF4-FFF2-40B4-BE49-F238E27FC236}">
                <a16:creationId xmlns:a16="http://schemas.microsoft.com/office/drawing/2014/main" id="{48230126-317B-9FC3-DD86-993129BD32F2}"/>
              </a:ext>
            </a:extLst>
          </p:cNvPr>
          <p:cNvPicPr>
            <a:picLocks noGrp="1" noChangeAspect="1"/>
          </p:cNvPicPr>
          <p:nvPr>
            <p:ph type="pic" sz="quarter" idx="46"/>
          </p:nvPr>
        </p:nvPicPr>
        <p:blipFill rotWithShape="1">
          <a:blip r:embed="rId12">
            <a:extLst>
              <a:ext uri="{28A0092B-C50C-407E-A947-70E740481C1C}">
                <a14:useLocalDpi xmlns:a14="http://schemas.microsoft.com/office/drawing/2010/main" val="0"/>
              </a:ext>
            </a:extLst>
          </a:blip>
          <a:srcRect t="33333" b="33333"/>
          <a:stretch/>
        </p:blipFill>
        <p:spPr>
          <a:xfrm>
            <a:off x="765175" y="603250"/>
            <a:ext cx="1728788" cy="576263"/>
          </a:xfrm>
          <a:prstGeom prst="roundRect">
            <a:avLst>
              <a:gd name="adj" fmla="val 7414"/>
            </a:avLst>
          </a:prstGeom>
          <a:noFill/>
        </p:spPr>
      </p:pic>
      <p:sp>
        <p:nvSpPr>
          <p:cNvPr id="2" name="Rectangle 10">
            <a:extLst>
              <a:ext uri="{FF2B5EF4-FFF2-40B4-BE49-F238E27FC236}">
                <a16:creationId xmlns:a16="http://schemas.microsoft.com/office/drawing/2014/main" id="{A9E34879-2936-6E87-2CF0-D316C61ABE07}"/>
              </a:ext>
            </a:extLst>
          </p:cNvPr>
          <p:cNvSpPr/>
          <p:nvPr/>
        </p:nvSpPr>
        <p:spPr>
          <a:xfrm>
            <a:off x="8233136" y="4179165"/>
            <a:ext cx="2836377"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 name="TextBox 11">
            <a:extLst>
              <a:ext uri="{FF2B5EF4-FFF2-40B4-BE49-F238E27FC236}">
                <a16:creationId xmlns:a16="http://schemas.microsoft.com/office/drawing/2014/main" id="{FA5CE458-FF69-706D-4921-AE93E1C5F70C}"/>
              </a:ext>
            </a:extLst>
          </p:cNvPr>
          <p:cNvSpPr txBox="1"/>
          <p:nvPr/>
        </p:nvSpPr>
        <p:spPr>
          <a:xfrm>
            <a:off x="8369703" y="4315910"/>
            <a:ext cx="1508527" cy="257369"/>
          </a:xfrm>
          <a:prstGeom prst="rect">
            <a:avLst/>
          </a:prstGeom>
          <a:noFill/>
        </p:spPr>
        <p:txBody>
          <a:bodyPr wrap="none" lIns="0" tIns="36000" rIns="216000" bIns="36000" rtlCol="0" anchor="ctr">
            <a:spAutoFit/>
          </a:bodyPr>
          <a:lstStyle/>
          <a:p>
            <a:r>
              <a:rPr lang="en-US" sz="1200" dirty="0">
                <a:solidFill>
                  <a:srgbClr val="FFFFFF"/>
                </a:solidFill>
                <a:cs typeface="Arial"/>
              </a:rPr>
              <a:t>Business continuity</a:t>
            </a:r>
          </a:p>
        </p:txBody>
      </p:sp>
      <p:sp>
        <p:nvSpPr>
          <p:cNvPr id="4" name="Rectangle 12">
            <a:extLst>
              <a:ext uri="{FF2B5EF4-FFF2-40B4-BE49-F238E27FC236}">
                <a16:creationId xmlns:a16="http://schemas.microsoft.com/office/drawing/2014/main" id="{7E73B8C9-0CC5-1CE4-953D-4C6867F89B84}"/>
              </a:ext>
            </a:extLst>
          </p:cNvPr>
          <p:cNvSpPr/>
          <p:nvPr/>
        </p:nvSpPr>
        <p:spPr>
          <a:xfrm>
            <a:off x="8233137" y="5663803"/>
            <a:ext cx="3031828"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5" name="TextBox 13">
            <a:extLst>
              <a:ext uri="{FF2B5EF4-FFF2-40B4-BE49-F238E27FC236}">
                <a16:creationId xmlns:a16="http://schemas.microsoft.com/office/drawing/2014/main" id="{9EB2D3FC-99A3-DBCA-367E-7B44B1BB5328}"/>
              </a:ext>
            </a:extLst>
          </p:cNvPr>
          <p:cNvSpPr txBox="1"/>
          <p:nvPr/>
        </p:nvSpPr>
        <p:spPr>
          <a:xfrm>
            <a:off x="8398578" y="5787949"/>
            <a:ext cx="1171319"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Cybersecurity </a:t>
            </a:r>
          </a:p>
        </p:txBody>
      </p:sp>
      <p:sp>
        <p:nvSpPr>
          <p:cNvPr id="6" name="Rectangle 14">
            <a:extLst>
              <a:ext uri="{FF2B5EF4-FFF2-40B4-BE49-F238E27FC236}">
                <a16:creationId xmlns:a16="http://schemas.microsoft.com/office/drawing/2014/main" id="{A16C5B19-F41F-2F31-51E6-333A5FB46FA3}"/>
              </a:ext>
            </a:extLst>
          </p:cNvPr>
          <p:cNvSpPr/>
          <p:nvPr/>
        </p:nvSpPr>
        <p:spPr>
          <a:xfrm>
            <a:off x="8233137" y="4925332"/>
            <a:ext cx="258726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13" name="TextBox 15">
            <a:extLst>
              <a:ext uri="{FF2B5EF4-FFF2-40B4-BE49-F238E27FC236}">
                <a16:creationId xmlns:a16="http://schemas.microsoft.com/office/drawing/2014/main" id="{432D209C-09EF-826B-7D51-6BBEFFB29618}"/>
              </a:ext>
            </a:extLst>
          </p:cNvPr>
          <p:cNvSpPr txBox="1"/>
          <p:nvPr/>
        </p:nvSpPr>
        <p:spPr>
          <a:xfrm>
            <a:off x="8369703" y="5049478"/>
            <a:ext cx="1621892"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Process optimization</a:t>
            </a:r>
          </a:p>
        </p:txBody>
      </p:sp>
    </p:spTree>
    <p:extLst>
      <p:ext uri="{BB962C8B-B14F-4D97-AF65-F5344CB8AC3E}">
        <p14:creationId xmlns:p14="http://schemas.microsoft.com/office/powerpoint/2010/main" val="2515864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42">
            <a:extLst>
              <a:ext uri="{FF2B5EF4-FFF2-40B4-BE49-F238E27FC236}">
                <a16:creationId xmlns:a16="http://schemas.microsoft.com/office/drawing/2014/main" id="{8DE47DDC-9233-2E09-1D17-1BA8E08351E4}"/>
              </a:ext>
            </a:extLst>
          </p:cNvPr>
          <p:cNvPicPr>
            <a:picLocks noGrp="1" noChangeAspect="1"/>
          </p:cNvPicPr>
          <p:nvPr>
            <p:ph type="pic" sz="quarter" idx="10"/>
          </p:nvPr>
        </p:nvPicPr>
        <p:blipFill>
          <a:blip r:embed="rId3"/>
          <a:srcRect l="48" r="48"/>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15</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premium improvements in the Sales team’s productivity</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en-US" noProof="1"/>
              <a:t>The Visana Group is one of the largest health and accident insurers in Switzerland</a:t>
            </a:r>
          </a:p>
          <a:p>
            <a:pPr lvl="1"/>
            <a:r>
              <a:rPr lang="en-US" noProof="1"/>
              <a:t>Customer proximity and a human encounter, as equals, is particularly important to Visana </a:t>
            </a:r>
          </a:p>
          <a:p>
            <a:pPr lvl="1"/>
            <a:r>
              <a:rPr lang="en-US" noProof="1"/>
              <a:t>The Sales team is highly satisfied with the new sales cockpit from MicroStrategy and valantic</a:t>
            </a:r>
          </a:p>
          <a:p>
            <a:pPr lvl="1"/>
            <a:r>
              <a:rPr lang="en-US" noProof="1"/>
              <a:t>User feedback is extremely positive</a:t>
            </a:r>
          </a:p>
          <a:p>
            <a:pPr lvl="1"/>
            <a:r>
              <a:rPr lang="en-US" noProof="1"/>
              <a:t>Performance of the cockpits and self-services has improved significantly for all employees</a:t>
            </a:r>
          </a:p>
          <a:p>
            <a:pPr marL="0" lvl="1" indent="0">
              <a:buNone/>
            </a:pPr>
            <a:endParaRPr lang="en-US" noProof="1"/>
          </a:p>
          <a:p>
            <a:pPr lvl="4"/>
            <a:r>
              <a:rPr lang="en-US" noProof="1"/>
              <a:t>Visana’s summary: valantic has made a fantastic contribution!</a:t>
            </a:r>
            <a:endParaRPr lang="en-US" dirty="0"/>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Swiss insurance group Visana</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t>Insurance / healthcare</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7" name="Bildplatzhalter 16" descr="Ein Bild, das Logo, Schrift, weiß, Grafiken enthält.&#10;&#10;Automatisch generierte Beschreibung">
            <a:extLst>
              <a:ext uri="{FF2B5EF4-FFF2-40B4-BE49-F238E27FC236}">
                <a16:creationId xmlns:a16="http://schemas.microsoft.com/office/drawing/2014/main" id="{1BD306C1-165C-1586-689F-2343483297CD}"/>
              </a:ext>
            </a:extLst>
          </p:cNvPr>
          <p:cNvPicPr>
            <a:picLocks noGrp="1" noChangeAspect="1"/>
          </p:cNvPicPr>
          <p:nvPr>
            <p:ph type="pic" sz="quarter" idx="46"/>
          </p:nvPr>
        </p:nvPicPr>
        <p:blipFill rotWithShape="1">
          <a:blip r:embed="rId4"/>
          <a:srcRect l="21685" t="37416" r="21685" b="37416"/>
          <a:stretch/>
        </p:blipFill>
        <p:spPr>
          <a:xfrm>
            <a:off x="6105525" y="603250"/>
            <a:ext cx="1728788" cy="576263"/>
          </a:xfrm>
        </p:spPr>
      </p:pic>
    </p:spTree>
    <p:extLst>
      <p:ext uri="{BB962C8B-B14F-4D97-AF65-F5344CB8AC3E}">
        <p14:creationId xmlns:p14="http://schemas.microsoft.com/office/powerpoint/2010/main" val="172230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Bildplatzhalter 42">
            <a:extLst>
              <a:ext uri="{FF2B5EF4-FFF2-40B4-BE49-F238E27FC236}">
                <a16:creationId xmlns:a16="http://schemas.microsoft.com/office/drawing/2014/main" id="{7523C92D-AAF1-B21A-3173-8DA28DD894BE}"/>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en-US" dirty="0"/>
              <a:t>Transparency and productivity have risen significantly in the Sales department. The Sales team is highly satisfied with the new solution, and user feedback is extremely positive.</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en-US" dirty="0"/>
              <a:t>The enterprise analytics platform from MicroStrategy and valantic offers powerful, well arranged, up-to-date dashboards. All relevant data sources were integrated accordingly.</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en-US" dirty="0"/>
              <a:t>Sales managers and employees did not have an overarching cockpit for providing a well arranged, up-to-date overview of all KPIs.</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Swiss insurance group Visana</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t>Insurance / healthcare</a:t>
            </a:r>
          </a:p>
          <a:p>
            <a:endParaRPr lang="en-US" dirty="0"/>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pic>
        <p:nvPicPr>
          <p:cNvPr id="41" name="Bildplatzhalter 16" descr="Ein Bild, das Logo, Schrift, weiß, Grafiken enthält.&#10;&#10;Automatisch generierte Beschreibung">
            <a:extLst>
              <a:ext uri="{FF2B5EF4-FFF2-40B4-BE49-F238E27FC236}">
                <a16:creationId xmlns:a16="http://schemas.microsoft.com/office/drawing/2014/main" id="{46B69E27-4732-5FA3-8618-2F75017A6B87}"/>
              </a:ext>
            </a:extLst>
          </p:cNvPr>
          <p:cNvPicPr>
            <a:picLocks noGrp="1" noChangeAspect="1"/>
          </p:cNvPicPr>
          <p:nvPr>
            <p:ph type="pic" sz="quarter" idx="46"/>
          </p:nvPr>
        </p:nvPicPr>
        <p:blipFill rotWithShape="1">
          <a:blip r:embed="rId12"/>
          <a:srcRect l="13676" t="33856" r="13676" b="33856"/>
          <a:stretch/>
        </p:blipFill>
        <p:spPr>
          <a:xfrm>
            <a:off x="765175" y="603250"/>
            <a:ext cx="1728788" cy="576263"/>
          </a:xfrm>
        </p:spPr>
      </p:pic>
      <p:sp>
        <p:nvSpPr>
          <p:cNvPr id="2" name="Rectangle 10">
            <a:extLst>
              <a:ext uri="{FF2B5EF4-FFF2-40B4-BE49-F238E27FC236}">
                <a16:creationId xmlns:a16="http://schemas.microsoft.com/office/drawing/2014/main" id="{ACE6441C-1FE9-47AB-2E49-D0B447FFD17A}"/>
              </a:ext>
            </a:extLst>
          </p:cNvPr>
          <p:cNvSpPr/>
          <p:nvPr/>
        </p:nvSpPr>
        <p:spPr>
          <a:xfrm>
            <a:off x="8233136" y="4179165"/>
            <a:ext cx="2574563"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 name="TextBox 11">
            <a:extLst>
              <a:ext uri="{FF2B5EF4-FFF2-40B4-BE49-F238E27FC236}">
                <a16:creationId xmlns:a16="http://schemas.microsoft.com/office/drawing/2014/main" id="{6E575A21-1C30-E781-8D96-497017626DCA}"/>
              </a:ext>
            </a:extLst>
          </p:cNvPr>
          <p:cNvSpPr txBox="1"/>
          <p:nvPr/>
        </p:nvSpPr>
        <p:spPr>
          <a:xfrm>
            <a:off x="8369703" y="4318699"/>
            <a:ext cx="1020765" cy="257369"/>
          </a:xfrm>
          <a:prstGeom prst="rect">
            <a:avLst/>
          </a:prstGeom>
          <a:noFill/>
        </p:spPr>
        <p:txBody>
          <a:bodyPr wrap="none" lIns="0" tIns="36000" rIns="216000" bIns="36000" rtlCol="0">
            <a:spAutoFit/>
          </a:bodyPr>
          <a:lstStyle/>
          <a:p>
            <a:r>
              <a:rPr lang="en-US" sz="1200" dirty="0">
                <a:solidFill>
                  <a:srgbClr val="FFFFFF"/>
                </a:solidFill>
                <a:cs typeface="Arial"/>
              </a:rPr>
              <a:t>Productivity</a:t>
            </a:r>
          </a:p>
        </p:txBody>
      </p:sp>
      <p:sp>
        <p:nvSpPr>
          <p:cNvPr id="4" name="Rectangle 12">
            <a:extLst>
              <a:ext uri="{FF2B5EF4-FFF2-40B4-BE49-F238E27FC236}">
                <a16:creationId xmlns:a16="http://schemas.microsoft.com/office/drawing/2014/main" id="{0EC0135D-2C8D-0A26-49FC-69A2F80888BF}"/>
              </a:ext>
            </a:extLst>
          </p:cNvPr>
          <p:cNvSpPr/>
          <p:nvPr/>
        </p:nvSpPr>
        <p:spPr>
          <a:xfrm>
            <a:off x="8233136" y="5663803"/>
            <a:ext cx="340800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5" name="TextBox 13">
            <a:extLst>
              <a:ext uri="{FF2B5EF4-FFF2-40B4-BE49-F238E27FC236}">
                <a16:creationId xmlns:a16="http://schemas.microsoft.com/office/drawing/2014/main" id="{767CFF6E-CEA9-5DC4-0C69-2F535F39E13E}"/>
              </a:ext>
            </a:extLst>
          </p:cNvPr>
          <p:cNvSpPr txBox="1"/>
          <p:nvPr/>
        </p:nvSpPr>
        <p:spPr>
          <a:xfrm>
            <a:off x="8398578" y="5803337"/>
            <a:ext cx="1395868" cy="257369"/>
          </a:xfrm>
          <a:prstGeom prst="rect">
            <a:avLst/>
          </a:prstGeom>
          <a:noFill/>
        </p:spPr>
        <p:txBody>
          <a:bodyPr wrap="none" lIns="0" tIns="36000" rIns="216000" bIns="36000" rtlCol="0">
            <a:spAutoFit/>
          </a:bodyPr>
          <a:lstStyle/>
          <a:p>
            <a:pPr>
              <a:spcAft>
                <a:spcPts val="900"/>
              </a:spcAft>
            </a:pPr>
            <a:r>
              <a:rPr lang="en-US" sz="1200" dirty="0">
                <a:solidFill>
                  <a:srgbClr val="FFFFFF"/>
                </a:solidFill>
                <a:cs typeface="Arial"/>
              </a:rPr>
              <a:t>Satisfaction score</a:t>
            </a:r>
          </a:p>
        </p:txBody>
      </p:sp>
      <p:sp>
        <p:nvSpPr>
          <p:cNvPr id="6" name="Rectangle 14">
            <a:extLst>
              <a:ext uri="{FF2B5EF4-FFF2-40B4-BE49-F238E27FC236}">
                <a16:creationId xmlns:a16="http://schemas.microsoft.com/office/drawing/2014/main" id="{647203D5-3DCB-96D4-CEB2-590F8381D017}"/>
              </a:ext>
            </a:extLst>
          </p:cNvPr>
          <p:cNvSpPr/>
          <p:nvPr/>
        </p:nvSpPr>
        <p:spPr>
          <a:xfrm>
            <a:off x="8233137" y="4925332"/>
            <a:ext cx="218086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24" name="TextBox 15">
            <a:extLst>
              <a:ext uri="{FF2B5EF4-FFF2-40B4-BE49-F238E27FC236}">
                <a16:creationId xmlns:a16="http://schemas.microsoft.com/office/drawing/2014/main" id="{04D6A012-A1E3-3961-5A7D-8BDE06345974}"/>
              </a:ext>
            </a:extLst>
          </p:cNvPr>
          <p:cNvSpPr txBox="1"/>
          <p:nvPr/>
        </p:nvSpPr>
        <p:spPr>
          <a:xfrm>
            <a:off x="8369703" y="5064866"/>
            <a:ext cx="1205559" cy="257369"/>
          </a:xfrm>
          <a:prstGeom prst="rect">
            <a:avLst/>
          </a:prstGeom>
          <a:noFill/>
        </p:spPr>
        <p:txBody>
          <a:bodyPr wrap="none" lIns="0" tIns="36000" rIns="216000" bIns="36000" rtlCol="0">
            <a:spAutoFit/>
          </a:bodyPr>
          <a:lstStyle/>
          <a:p>
            <a:pPr>
              <a:spcAft>
                <a:spcPts val="900"/>
              </a:spcAft>
            </a:pPr>
            <a:r>
              <a:rPr lang="en-US" sz="1200" dirty="0">
                <a:solidFill>
                  <a:srgbClr val="FFFFFF"/>
                </a:solidFill>
                <a:cs typeface="Arial"/>
              </a:rPr>
              <a:t>KPI granularity</a:t>
            </a:r>
          </a:p>
        </p:txBody>
      </p:sp>
    </p:spTree>
    <p:extLst>
      <p:ext uri="{BB962C8B-B14F-4D97-AF65-F5344CB8AC3E}">
        <p14:creationId xmlns:p14="http://schemas.microsoft.com/office/powerpoint/2010/main" val="558939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33">
            <a:extLst>
              <a:ext uri="{FF2B5EF4-FFF2-40B4-BE49-F238E27FC236}">
                <a16:creationId xmlns:a16="http://schemas.microsoft.com/office/drawing/2014/main" id="{70440A33-CC76-2C5D-32E7-9F92E57704FE}"/>
              </a:ext>
            </a:extLst>
          </p:cNvPr>
          <p:cNvPicPr>
            <a:picLocks noGrp="1" noChangeAspect="1"/>
          </p:cNvPicPr>
          <p:nvPr>
            <p:ph type="pic" sz="quarter" idx="10"/>
          </p:nvPr>
        </p:nvPicPr>
        <p:blipFill rotWithShape="1">
          <a:blip r:embed="rId3"/>
          <a:srcRect l="48" r="48"/>
          <a:stretch/>
        </p:blipFill>
        <p:spPr>
          <a:xfrm>
            <a:off x="5580063" y="0"/>
            <a:ext cx="3311525" cy="6858000"/>
          </a:xfrm>
          <a:prstGeom prst="rect">
            <a:avLst/>
          </a:prstGeo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17</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that SBB’s trains are always the first to arrive </a:t>
            </a:r>
            <a:br>
              <a:rPr lang="en-US" dirty="0"/>
            </a:br>
            <a:r>
              <a:rPr lang="en-US" dirty="0"/>
              <a:t>to the second.</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marL="215900" lvl="1" indent="-215900"/>
            <a:r>
              <a:rPr lang="en-US" dirty="0"/>
              <a:t>Around 1.32 million people rely on SBB's passenger transportation services each day</a:t>
            </a:r>
          </a:p>
          <a:p>
            <a:pPr marL="215900" lvl="1" indent="-215900"/>
            <a:r>
              <a:rPr lang="en-US" dirty="0"/>
              <a:t>15,000 SBB employees generate annual revenues of approx. CHF 5.5 billion</a:t>
            </a:r>
            <a:endParaRPr lang="en-US" dirty="0">
              <a:cs typeface="Segoe UI"/>
            </a:endParaRPr>
          </a:p>
          <a:p>
            <a:pPr marL="215900" lvl="1" indent="-215900"/>
            <a:r>
              <a:rPr lang="en-US" dirty="0"/>
              <a:t>SBB's legacy financial planning was based on 20 Excel tables, some containing as many as 150 tabs and 12,000 VBA scripts</a:t>
            </a:r>
            <a:endParaRPr lang="en-US" dirty="0">
              <a:cs typeface="Segoe UI"/>
            </a:endParaRPr>
          </a:p>
          <a:p>
            <a:pPr marL="215900" lvl="1" indent="-215900"/>
            <a:r>
              <a:rPr lang="en-US" dirty="0"/>
              <a:t>The new system is a flexible, integrated, audit-compliant planning solution from Anaplan</a:t>
            </a:r>
          </a:p>
          <a:p>
            <a:pPr marL="0" lvl="1" indent="0">
              <a:buNone/>
            </a:pPr>
            <a:endParaRPr lang="en-US" dirty="0">
              <a:cs typeface="Segoe UI"/>
            </a:endParaRPr>
          </a:p>
          <a:p>
            <a:pPr lvl="4"/>
            <a:r>
              <a:rPr lang="en-US" dirty="0"/>
              <a:t>The result: efficient, real-time planning that shortens the cycle by 1.5 months and enables consolidation at the press of a button</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Schweizerische Bundesbahnen</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t>Transport &amp; Logistics</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3" name="Picture 98">
            <a:extLst>
              <a:ext uri="{FF2B5EF4-FFF2-40B4-BE49-F238E27FC236}">
                <a16:creationId xmlns:a16="http://schemas.microsoft.com/office/drawing/2014/main" id="{737FBDCC-8862-0B0E-BA14-F0B6B7409A04}"/>
              </a:ext>
            </a:extLst>
          </p:cNvPr>
          <p:cNvPicPr>
            <a:picLocks noGrp="1" noChangeAspect="1"/>
          </p:cNvPicPr>
          <p:nvPr>
            <p:ph type="pic" sz="quarter" idx="46"/>
          </p:nvPr>
        </p:nvPicPr>
        <p:blipFill rotWithShape="1">
          <a:blip r:embed="rId4">
            <a:extLst>
              <a:ext uri="{28A0092B-C50C-407E-A947-70E740481C1C}">
                <a14:useLocalDpi xmlns:a14="http://schemas.microsoft.com/office/drawing/2010/main" val="0"/>
              </a:ext>
            </a:extLst>
          </a:blip>
          <a:srcRect t="-108967" b="-108967"/>
          <a:stretch/>
        </p:blipFill>
        <p:spPr>
          <a:xfrm>
            <a:off x="6105525" y="603250"/>
            <a:ext cx="1728788" cy="576263"/>
          </a:xfrm>
          <a:effectLst/>
        </p:spPr>
      </p:pic>
    </p:spTree>
    <p:extLst>
      <p:ext uri="{BB962C8B-B14F-4D97-AF65-F5344CB8AC3E}">
        <p14:creationId xmlns:p14="http://schemas.microsoft.com/office/powerpoint/2010/main" val="2160279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Bildplatzhalter 33">
            <a:extLst>
              <a:ext uri="{FF2B5EF4-FFF2-40B4-BE49-F238E27FC236}">
                <a16:creationId xmlns:a16="http://schemas.microsoft.com/office/drawing/2014/main" id="{C8918E2C-FE43-C95B-E417-485A18EA637A}"/>
              </a:ext>
            </a:extLst>
          </p:cNvPr>
          <p:cNvPicPr>
            <a:picLocks noGrp="1" noChangeAspect="1"/>
          </p:cNvPicPr>
          <p:nvPr>
            <p:ph type="pic" sz="quarter" idx="10"/>
          </p:nvPr>
        </p:nvPicPr>
        <p:blipFill>
          <a:blip r:embed="rId3"/>
          <a:srcRect l="40" r="40"/>
          <a:stretch/>
        </p:blipFill>
        <p:spPr>
          <a:xfrm>
            <a:off x="0" y="0"/>
            <a:ext cx="3959225" cy="6858000"/>
          </a:xfrm>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en-US" dirty="0"/>
              <a:t>Shorter, transparent planning processes that also take account of changes – on time and at short notice – wow SBB’s planners. Passengers also applaud the excellent service to.</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en-US" dirty="0"/>
              <a:t>Efficient, integrated, auditable planning with Anaplan perfectly addresses all of SBB’s challenges.</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en-US" dirty="0"/>
              <a:t>The overly complex legacy Excel solution could no longer meet SBB's requirements. Planning processes took far too long, and internal coordination processes were a huge effort. </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Schweizerische Bundesbahnen</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t>Transport &amp; Logistics</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pic>
        <p:nvPicPr>
          <p:cNvPr id="41" name="Picture 98">
            <a:extLst>
              <a:ext uri="{FF2B5EF4-FFF2-40B4-BE49-F238E27FC236}">
                <a16:creationId xmlns:a16="http://schemas.microsoft.com/office/drawing/2014/main" id="{A811E565-581F-A0C3-5689-48C9F7E6963F}"/>
              </a:ext>
            </a:extLst>
          </p:cNvPr>
          <p:cNvPicPr>
            <a:picLocks noGrp="1" noChangeAspect="1"/>
          </p:cNvPicPr>
          <p:nvPr>
            <p:ph type="pic" sz="quarter" idx="46"/>
          </p:nvPr>
        </p:nvPicPr>
        <p:blipFill rotWithShape="1">
          <a:blip r:embed="rId12">
            <a:extLst>
              <a:ext uri="{28A0092B-C50C-407E-A947-70E740481C1C}">
                <a14:useLocalDpi xmlns:a14="http://schemas.microsoft.com/office/drawing/2010/main" val="0"/>
              </a:ext>
            </a:extLst>
          </a:blip>
          <a:srcRect t="-108967" b="-108967"/>
          <a:stretch/>
        </p:blipFill>
        <p:spPr>
          <a:xfrm>
            <a:off x="765175" y="603250"/>
            <a:ext cx="1728788" cy="576263"/>
          </a:xfrm>
          <a:effectLst/>
        </p:spPr>
      </p:pic>
      <p:sp>
        <p:nvSpPr>
          <p:cNvPr id="2" name="Rectangle 10">
            <a:extLst>
              <a:ext uri="{FF2B5EF4-FFF2-40B4-BE49-F238E27FC236}">
                <a16:creationId xmlns:a16="http://schemas.microsoft.com/office/drawing/2014/main" id="{1BC99213-2651-1098-2118-2C57B674451D}"/>
              </a:ext>
            </a:extLst>
          </p:cNvPr>
          <p:cNvSpPr/>
          <p:nvPr/>
        </p:nvSpPr>
        <p:spPr>
          <a:xfrm>
            <a:off x="8233136" y="4179165"/>
            <a:ext cx="303182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 name="TextBox 11">
            <a:extLst>
              <a:ext uri="{FF2B5EF4-FFF2-40B4-BE49-F238E27FC236}">
                <a16:creationId xmlns:a16="http://schemas.microsoft.com/office/drawing/2014/main" id="{4B9F0B24-B816-3992-0409-BF0CCBBBE524}"/>
              </a:ext>
            </a:extLst>
          </p:cNvPr>
          <p:cNvSpPr txBox="1"/>
          <p:nvPr/>
        </p:nvSpPr>
        <p:spPr>
          <a:xfrm>
            <a:off x="8369703" y="4315910"/>
            <a:ext cx="1022817" cy="257369"/>
          </a:xfrm>
          <a:prstGeom prst="rect">
            <a:avLst/>
          </a:prstGeom>
          <a:noFill/>
        </p:spPr>
        <p:txBody>
          <a:bodyPr wrap="none" lIns="0" tIns="36000" rIns="216000" bIns="36000" rtlCol="0" anchor="ctr">
            <a:spAutoFit/>
          </a:bodyPr>
          <a:lstStyle/>
          <a:p>
            <a:r>
              <a:rPr lang="en-US" sz="1200" dirty="0">
                <a:solidFill>
                  <a:srgbClr val="FFFFFF"/>
                </a:solidFill>
                <a:cs typeface="Arial"/>
              </a:rPr>
              <a:t>Time saving</a:t>
            </a:r>
          </a:p>
        </p:txBody>
      </p:sp>
      <p:sp>
        <p:nvSpPr>
          <p:cNvPr id="4" name="Rectangle 12">
            <a:extLst>
              <a:ext uri="{FF2B5EF4-FFF2-40B4-BE49-F238E27FC236}">
                <a16:creationId xmlns:a16="http://schemas.microsoft.com/office/drawing/2014/main" id="{356D6F86-170A-41DF-2486-FC9D5EE125DC}"/>
              </a:ext>
            </a:extLst>
          </p:cNvPr>
          <p:cNvSpPr/>
          <p:nvPr/>
        </p:nvSpPr>
        <p:spPr>
          <a:xfrm>
            <a:off x="8233137" y="5663803"/>
            <a:ext cx="238043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5" name="TextBox 13">
            <a:extLst>
              <a:ext uri="{FF2B5EF4-FFF2-40B4-BE49-F238E27FC236}">
                <a16:creationId xmlns:a16="http://schemas.microsoft.com/office/drawing/2014/main" id="{C6B44CB5-CB03-6E63-F422-A21777EAC48C}"/>
              </a:ext>
            </a:extLst>
          </p:cNvPr>
          <p:cNvSpPr txBox="1"/>
          <p:nvPr/>
        </p:nvSpPr>
        <p:spPr>
          <a:xfrm>
            <a:off x="8398578" y="5787949"/>
            <a:ext cx="1383685"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Quality of service</a:t>
            </a:r>
          </a:p>
        </p:txBody>
      </p:sp>
      <p:sp>
        <p:nvSpPr>
          <p:cNvPr id="6" name="Rectangle 14">
            <a:extLst>
              <a:ext uri="{FF2B5EF4-FFF2-40B4-BE49-F238E27FC236}">
                <a16:creationId xmlns:a16="http://schemas.microsoft.com/office/drawing/2014/main" id="{0BB0ED7B-3657-CE23-EAA9-464385A1F7B5}"/>
              </a:ext>
            </a:extLst>
          </p:cNvPr>
          <p:cNvSpPr/>
          <p:nvPr/>
        </p:nvSpPr>
        <p:spPr>
          <a:xfrm>
            <a:off x="8233136" y="4925332"/>
            <a:ext cx="270700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24" name="TextBox 15">
            <a:extLst>
              <a:ext uri="{FF2B5EF4-FFF2-40B4-BE49-F238E27FC236}">
                <a16:creationId xmlns:a16="http://schemas.microsoft.com/office/drawing/2014/main" id="{0F778E6C-431C-709D-214D-5633394F1FB3}"/>
              </a:ext>
            </a:extLst>
          </p:cNvPr>
          <p:cNvSpPr txBox="1"/>
          <p:nvPr/>
        </p:nvSpPr>
        <p:spPr>
          <a:xfrm>
            <a:off x="8369703" y="5049478"/>
            <a:ext cx="1096683"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Transparency</a:t>
            </a:r>
          </a:p>
        </p:txBody>
      </p:sp>
    </p:spTree>
    <p:extLst>
      <p:ext uri="{BB962C8B-B14F-4D97-AF65-F5344CB8AC3E}">
        <p14:creationId xmlns:p14="http://schemas.microsoft.com/office/powerpoint/2010/main" val="1816156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2">
            <a:extLst>
              <a:ext uri="{FF2B5EF4-FFF2-40B4-BE49-F238E27FC236}">
                <a16:creationId xmlns:a16="http://schemas.microsoft.com/office/drawing/2014/main" id="{586332CB-4C3D-7DD8-2AB5-BC5954BB2B23}"/>
              </a:ext>
            </a:extLst>
          </p:cNvPr>
          <p:cNvPicPr>
            <a:picLocks noGrp="1" noChangeAspect="1"/>
          </p:cNvPicPr>
          <p:nvPr>
            <p:ph type="pic" sz="quarter" idx="10"/>
          </p:nvPr>
        </p:nvPicPr>
        <p:blipFill rotWithShape="1">
          <a:blip r:embed="rId3"/>
          <a:srcRect l="48" r="48"/>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19</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a:xfrm>
            <a:off x="9143445" y="1476000"/>
            <a:ext cx="2520000" cy="4680000"/>
          </a:xfrm>
        </p:spPr>
        <p:txBody>
          <a:bodyPr lIns="360000" rIns="180000"/>
          <a:lstStyle/>
          <a:p>
            <a:r>
              <a:rPr lang="en-US" noProof="0" dirty="0"/>
              <a:t>valantic ensures that for Calida customers it’s quicker to </a:t>
            </a:r>
            <a:r>
              <a:rPr lang="en-US" dirty="0"/>
              <a:t>acquire their </a:t>
            </a:r>
            <a:r>
              <a:rPr lang="en-US" noProof="0" dirty="0"/>
              <a:t>attire</a:t>
            </a:r>
            <a:r>
              <a:rPr lang="en-US" dirty="0"/>
              <a:t>.</a:t>
            </a:r>
            <a:endParaRPr lang="en-US" noProof="0" dirty="0"/>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a:xfrm>
            <a:off x="539999" y="1989138"/>
            <a:ext cx="4680000" cy="4166862"/>
          </a:xfrm>
        </p:spPr>
        <p:txBody>
          <a:bodyPr/>
          <a:lstStyle/>
          <a:p>
            <a:pPr lvl="1"/>
            <a:r>
              <a:rPr lang="en-US" dirty="0"/>
              <a:t>Channel-specific customer needs that have to be satisfied at short-notice place the highest demands on the luxury lingerie brand's omni-channel sales operations</a:t>
            </a:r>
          </a:p>
          <a:p>
            <a:pPr lvl="1"/>
            <a:r>
              <a:rPr lang="en-US" dirty="0"/>
              <a:t>Integrated, end-to-end planning and analysis processes serve as the success drivers </a:t>
            </a:r>
          </a:p>
          <a:p>
            <a:pPr lvl="1"/>
            <a:r>
              <a:rPr lang="en-US" dirty="0"/>
              <a:t>Cross-system data models and integrated data marts for cross-national business units raise complex analyses to the next level</a:t>
            </a:r>
          </a:p>
          <a:p>
            <a:pPr marL="0" lvl="1" indent="0">
              <a:buNone/>
            </a:pPr>
            <a:endParaRPr lang="en-US" dirty="0"/>
          </a:p>
          <a:p>
            <a:pPr lvl="4"/>
            <a:r>
              <a:rPr lang="en-US" dirty="0"/>
              <a:t>Agile product development and systematic user and customer orientation create a sound basis for even more success</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a:xfrm>
            <a:off x="539999" y="432000"/>
            <a:ext cx="4680000" cy="144000"/>
          </a:xfrm>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a:xfrm>
            <a:off x="540000" y="622301"/>
            <a:ext cx="4680000" cy="648000"/>
          </a:xfrm>
        </p:spPr>
        <p:txBody>
          <a:bodyPr/>
          <a:lstStyle/>
          <a:p>
            <a:r>
              <a:rPr lang="en-US" dirty="0"/>
              <a:t>Luxury lingerie producer Calida</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a:xfrm>
            <a:off x="5891927" y="1507551"/>
            <a:ext cx="2880000" cy="360000"/>
          </a:xfrm>
        </p:spPr>
        <p:txBody>
          <a:bodyPr/>
          <a:lstStyle/>
          <a:p>
            <a:r>
              <a:rPr lang="en-US" dirty="0"/>
              <a:t>Fashion</a:t>
            </a:r>
          </a:p>
        </p:txBody>
      </p:sp>
      <p:sp>
        <p:nvSpPr>
          <p:cNvPr id="25" name="Bildplatzhalter 24">
            <a:extLst>
              <a:ext uri="{FF2B5EF4-FFF2-40B4-BE49-F238E27FC236}">
                <a16:creationId xmlns:a16="http://schemas.microsoft.com/office/drawing/2014/main" id="{992953DF-AD49-838E-CFDF-4453F56BF7A6}"/>
              </a:ext>
            </a:extLst>
          </p:cNvPr>
          <p:cNvSpPr>
            <a:spLocks noGrp="1"/>
          </p:cNvSpPr>
          <p:nvPr>
            <p:ph type="pic" sz="quarter" idx="66"/>
          </p:nvPr>
        </p:nvSpPr>
        <p:spPr/>
        <p:txBody>
          <a:bodyPr/>
          <a:lstStyle/>
          <a:p>
            <a:r>
              <a:rPr lang="de-DE" dirty="0"/>
              <a:t> </a:t>
            </a:r>
          </a:p>
        </p:txBody>
      </p:sp>
      <p:pic>
        <p:nvPicPr>
          <p:cNvPr id="12" name="Bildplatzhalter 12">
            <a:extLst>
              <a:ext uri="{FF2B5EF4-FFF2-40B4-BE49-F238E27FC236}">
                <a16:creationId xmlns:a16="http://schemas.microsoft.com/office/drawing/2014/main" id="{07C55B95-CE23-21AD-948A-46697B83B776}"/>
              </a:ext>
            </a:extLst>
          </p:cNvPr>
          <p:cNvPicPr>
            <a:picLocks noGrp="1" noChangeAspect="1"/>
          </p:cNvPicPr>
          <p:nvPr>
            <p:ph type="pic" sz="quarter" idx="46"/>
          </p:nvPr>
        </p:nvPicPr>
        <p:blipFill rotWithShape="1">
          <a:blip r:embed="rId4"/>
          <a:srcRect t="22917" b="22917"/>
          <a:stretch/>
        </p:blipFill>
        <p:spPr>
          <a:xfrm>
            <a:off x="6105525" y="603250"/>
            <a:ext cx="1728788" cy="576263"/>
          </a:xfrm>
        </p:spPr>
      </p:pic>
    </p:spTree>
    <p:extLst>
      <p:ext uri="{BB962C8B-B14F-4D97-AF65-F5344CB8AC3E}">
        <p14:creationId xmlns:p14="http://schemas.microsoft.com/office/powerpoint/2010/main" val="2528562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A80ACC58-D6E8-41CE-8291-D2B1FF09041E}"/>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Foliennummernplatzhalter 3">
            <a:extLst>
              <a:ext uri="{FF2B5EF4-FFF2-40B4-BE49-F238E27FC236}">
                <a16:creationId xmlns:a16="http://schemas.microsoft.com/office/drawing/2014/main" id="{2353ADC6-1FB3-4E5E-AEC2-7EA6E5ACC398}"/>
              </a:ext>
            </a:extLst>
          </p:cNvPr>
          <p:cNvSpPr>
            <a:spLocks noGrp="1"/>
          </p:cNvSpPr>
          <p:nvPr>
            <p:ph type="sldNum" sz="quarter" idx="4"/>
          </p:nvPr>
        </p:nvSpPr>
        <p:spPr/>
        <p:txBody>
          <a:bodyPr/>
          <a:lstStyle/>
          <a:p>
            <a:fld id="{6E40DA38-4FCE-7148-A83C-D7BBB7580802}" type="slidenum">
              <a:rPr lang="de-DE" altLang="x-none" smtClean="0"/>
              <a:pPr/>
              <a:t>2</a:t>
            </a:fld>
            <a:endParaRPr lang="de-DE" altLang="x-none" dirty="0"/>
          </a:p>
        </p:txBody>
      </p:sp>
      <p:sp>
        <p:nvSpPr>
          <p:cNvPr id="6" name="Inhaltsplatzhalter 5">
            <a:extLst>
              <a:ext uri="{FF2B5EF4-FFF2-40B4-BE49-F238E27FC236}">
                <a16:creationId xmlns:a16="http://schemas.microsoft.com/office/drawing/2014/main" id="{EDBC3E25-1926-4F88-90E2-5147A20EADAE}"/>
              </a:ext>
            </a:extLst>
          </p:cNvPr>
          <p:cNvSpPr>
            <a:spLocks noGrp="1"/>
          </p:cNvSpPr>
          <p:nvPr>
            <p:ph sz="quarter" idx="15"/>
          </p:nvPr>
        </p:nvSpPr>
        <p:spPr/>
        <p:txBody>
          <a:bodyPr vert="horz" lIns="0" tIns="0" rIns="0" bIns="0" rtlCol="0" anchor="t">
            <a:noAutofit/>
          </a:bodyPr>
          <a:lstStyle/>
          <a:p>
            <a:pPr marL="215900" lvl="1" indent="-215900"/>
            <a:r>
              <a:rPr lang="en-US" dirty="0"/>
              <a:t>For each reference customer, there is an illustrated, abridged version that can be animated by double-clicking it, as well as a more detailed, long version without pictures or animations. The abridged and long versions can also be used together.</a:t>
            </a:r>
          </a:p>
          <a:p>
            <a:pPr marL="215900" lvl="1" indent="-215900"/>
            <a:r>
              <a:rPr lang="en-US" dirty="0"/>
              <a:t>The images in the abridged versions extend beyond the edge of the slides – the reason being to allow you to "grasp" them if you would like to insert an image of your own. This allowed us to position the elements accurately when we created them. You can't see this in presentation mode.</a:t>
            </a:r>
            <a:endParaRPr lang="en-US" dirty="0">
              <a:cs typeface="Segoe UI"/>
            </a:endParaRPr>
          </a:p>
          <a:p>
            <a:pPr marL="215900" lvl="1" indent="-215900"/>
            <a:r>
              <a:rPr lang="en-US" dirty="0"/>
              <a:t>If you provide the slides to your customers, it is best to do so in PDF format.</a:t>
            </a:r>
            <a:endParaRPr lang="en-US" dirty="0">
              <a:cs typeface="Segoe UI"/>
            </a:endParaRPr>
          </a:p>
          <a:p>
            <a:pPr marL="215900" lvl="1" indent="-215900"/>
            <a:r>
              <a:rPr lang="en-US" dirty="0"/>
              <a:t>Depending on the size of the view, the slides' elements could appear to be positioned inaccurately and jump. This can be due to "scaling" of slides which are deemed to be "too large", but not of those which are deemed to fit or are smaller. If this bothers you, select the zoom setting of your view so that also the slides with the overlapping images are fully displayed. This solves the scaled view problem.</a:t>
            </a:r>
            <a:endParaRPr lang="en-US" dirty="0">
              <a:cs typeface="Segoe UI"/>
            </a:endParaRPr>
          </a:p>
          <a:p>
            <a:pPr marL="215900" lvl="1" indent="-215900"/>
            <a:r>
              <a:rPr lang="en-US" dirty="0"/>
              <a:t>The comments panel contains the link to the respective case study on our website.</a:t>
            </a:r>
            <a:endParaRPr lang="en-US" dirty="0">
              <a:cs typeface="Segoe UI"/>
            </a:endParaRPr>
          </a:p>
          <a:p>
            <a:pPr marL="215900" lvl="1" indent="-215900"/>
            <a:r>
              <a:rPr lang="en-US" dirty="0"/>
              <a:t>New references are added regularly to this chart pool.</a:t>
            </a:r>
            <a:endParaRPr lang="en-US" dirty="0">
              <a:cs typeface="Segoe UI"/>
            </a:endParaRPr>
          </a:p>
        </p:txBody>
      </p:sp>
      <p:sp>
        <p:nvSpPr>
          <p:cNvPr id="2" name="Titel 1">
            <a:extLst>
              <a:ext uri="{FF2B5EF4-FFF2-40B4-BE49-F238E27FC236}">
                <a16:creationId xmlns:a16="http://schemas.microsoft.com/office/drawing/2014/main" id="{09FDBCD2-E5EA-4927-80F9-833E598DEFE6}"/>
              </a:ext>
            </a:extLst>
          </p:cNvPr>
          <p:cNvSpPr>
            <a:spLocks noGrp="1"/>
          </p:cNvSpPr>
          <p:nvPr>
            <p:ph type="title"/>
          </p:nvPr>
        </p:nvSpPr>
        <p:spPr/>
        <p:txBody>
          <a:bodyPr/>
          <a:lstStyle/>
          <a:p>
            <a:r>
              <a:rPr lang="en-US" dirty="0"/>
              <a:t>Notes on reference slides</a:t>
            </a:r>
          </a:p>
        </p:txBody>
      </p:sp>
      <p:sp>
        <p:nvSpPr>
          <p:cNvPr id="7" name="Inhaltsplatzhalter 6">
            <a:extLst>
              <a:ext uri="{FF2B5EF4-FFF2-40B4-BE49-F238E27FC236}">
                <a16:creationId xmlns:a16="http://schemas.microsoft.com/office/drawing/2014/main" id="{F5DB04C0-A27A-48F7-ACC2-407466E75085}"/>
              </a:ext>
            </a:extLst>
          </p:cNvPr>
          <p:cNvSpPr>
            <a:spLocks noGrp="1"/>
          </p:cNvSpPr>
          <p:nvPr>
            <p:ph type="body" sz="quarter" idx="14"/>
          </p:nvPr>
        </p:nvSpPr>
        <p:spPr/>
        <p:txBody>
          <a:bodyPr/>
          <a:lstStyle/>
          <a:p>
            <a:r>
              <a:rPr lang="en-US" dirty="0"/>
              <a:t>Version V008 – Last update: 2023-09-14</a:t>
            </a:r>
          </a:p>
        </p:txBody>
      </p:sp>
    </p:spTree>
    <p:extLst>
      <p:ext uri="{BB962C8B-B14F-4D97-AF65-F5344CB8AC3E}">
        <p14:creationId xmlns:p14="http://schemas.microsoft.com/office/powerpoint/2010/main" val="2180259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Bildplatzhalter 2">
            <a:extLst>
              <a:ext uri="{FF2B5EF4-FFF2-40B4-BE49-F238E27FC236}">
                <a16:creationId xmlns:a16="http://schemas.microsoft.com/office/drawing/2014/main" id="{9866D6E3-8205-F335-BD8C-D113504622BE}"/>
              </a:ext>
            </a:extLst>
          </p:cNvPr>
          <p:cNvPicPr>
            <a:picLocks noGrp="1" noChangeAspect="1"/>
          </p:cNvPicPr>
          <p:nvPr>
            <p:ph type="pic" sz="quarter" idx="10"/>
          </p:nvPr>
        </p:nvPicPr>
        <p:blipFill>
          <a:blip r:embed="rId3"/>
          <a:srcRect t="40" b="40"/>
          <a:stretch/>
        </p:blipFill>
        <p:spPr>
          <a:xfrm>
            <a:off x="0" y="0"/>
            <a:ext cx="3959225" cy="6858000"/>
          </a:xfrm>
          <a:custGeom>
            <a:avLst/>
            <a:gdLst>
              <a:gd name="connsiteX0" fmla="*/ 0 w 4370389"/>
              <a:gd name="connsiteY0" fmla="*/ 0 h 6858000"/>
              <a:gd name="connsiteX1" fmla="*/ 4370389 w 4370389"/>
              <a:gd name="connsiteY1" fmla="*/ 0 h 6858000"/>
              <a:gd name="connsiteX2" fmla="*/ 4370389 w 4370389"/>
              <a:gd name="connsiteY2" fmla="*/ 6858000 h 6858000"/>
              <a:gd name="connsiteX3" fmla="*/ 0 w 437038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70389" h="6858000">
                <a:moveTo>
                  <a:pt x="0" y="0"/>
                </a:moveTo>
                <a:lnTo>
                  <a:pt x="4370389" y="0"/>
                </a:lnTo>
                <a:lnTo>
                  <a:pt x="4370389" y="6858000"/>
                </a:lnTo>
                <a:lnTo>
                  <a:pt x="0" y="6858000"/>
                </a:lnTo>
                <a:close/>
              </a:path>
            </a:pathLst>
          </a:custGeom>
          <a:solidFill>
            <a:schemeClr val="bg1"/>
          </a:solidFill>
          <a:ln w="12700" cap="flat" cmpd="sng" algn="ctr">
            <a:noFill/>
            <a:prstDash val="solid"/>
            <a:miter lim="800000"/>
          </a:ln>
          <a:effectLst/>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en-US" noProof="0" dirty="0"/>
              <a:t>Future-proof technological basis with a high business focus, harmonization of business-oriented KPIs as a strategic success driver.</a:t>
            </a:r>
            <a:endParaRPr lang="en-US"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en-US" noProof="0" dirty="0"/>
              <a:t>Uniform data models and key performance indicators, end-to-end planning, self-services based on amongst others IBM Cognos Analytics/TM1 and MS SQL Server Analytics/TM1.</a:t>
            </a:r>
            <a:endParaRPr lang="en-US" dirty="0"/>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en-US" noProof="0" dirty="0"/>
              <a:t>Efficient management of all merchandize and financial flows in e-commerce and across branch outlets that optimally meets the requirements of a complex omni-channel business model.</a:t>
            </a:r>
            <a:endParaRPr lang="en-US" dirty="0"/>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Luxury lingerie producer Calida</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t>Fashion</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pic>
        <p:nvPicPr>
          <p:cNvPr id="33" name="Bildplatzhalter 12">
            <a:extLst>
              <a:ext uri="{FF2B5EF4-FFF2-40B4-BE49-F238E27FC236}">
                <a16:creationId xmlns:a16="http://schemas.microsoft.com/office/drawing/2014/main" id="{3CADC8A0-CB5A-4172-EB08-AD64A9B4C533}"/>
              </a:ext>
            </a:extLst>
          </p:cNvPr>
          <p:cNvPicPr>
            <a:picLocks noGrp="1" noChangeAspect="1"/>
          </p:cNvPicPr>
          <p:nvPr>
            <p:ph type="pic" sz="quarter" idx="46"/>
          </p:nvPr>
        </p:nvPicPr>
        <p:blipFill rotWithShape="1">
          <a:blip r:embed="rId12"/>
          <a:srcRect t="22917" b="22917"/>
          <a:stretch/>
        </p:blipFill>
        <p:spPr>
          <a:xfrm>
            <a:off x="765175" y="603250"/>
            <a:ext cx="1728788" cy="576263"/>
          </a:xfrm>
        </p:spPr>
      </p:pic>
      <p:sp>
        <p:nvSpPr>
          <p:cNvPr id="2" name="Rectangle 10">
            <a:extLst>
              <a:ext uri="{FF2B5EF4-FFF2-40B4-BE49-F238E27FC236}">
                <a16:creationId xmlns:a16="http://schemas.microsoft.com/office/drawing/2014/main" id="{0F222164-0845-D51A-00D3-91E2708C675B}"/>
              </a:ext>
            </a:extLst>
          </p:cNvPr>
          <p:cNvSpPr/>
          <p:nvPr/>
        </p:nvSpPr>
        <p:spPr>
          <a:xfrm>
            <a:off x="8233136" y="4179165"/>
            <a:ext cx="2859407"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 name="TextBox 11">
            <a:extLst>
              <a:ext uri="{FF2B5EF4-FFF2-40B4-BE49-F238E27FC236}">
                <a16:creationId xmlns:a16="http://schemas.microsoft.com/office/drawing/2014/main" id="{423BDC20-6304-0D68-F207-88AB4AE63037}"/>
              </a:ext>
            </a:extLst>
          </p:cNvPr>
          <p:cNvSpPr txBox="1"/>
          <p:nvPr/>
        </p:nvSpPr>
        <p:spPr>
          <a:xfrm>
            <a:off x="8369703" y="4315910"/>
            <a:ext cx="848090" cy="257369"/>
          </a:xfrm>
          <a:prstGeom prst="rect">
            <a:avLst/>
          </a:prstGeom>
          <a:noFill/>
        </p:spPr>
        <p:txBody>
          <a:bodyPr wrap="none" lIns="0" tIns="36000" rIns="216000" bIns="36000" rtlCol="0" anchor="ctr">
            <a:spAutoFit/>
          </a:bodyPr>
          <a:lstStyle/>
          <a:p>
            <a:r>
              <a:rPr lang="en-US" sz="1200" dirty="0">
                <a:solidFill>
                  <a:srgbClr val="FFFFFF"/>
                </a:solidFill>
                <a:cs typeface="Arial"/>
              </a:rPr>
              <a:t>Efficiency</a:t>
            </a:r>
          </a:p>
        </p:txBody>
      </p:sp>
      <p:sp>
        <p:nvSpPr>
          <p:cNvPr id="4" name="Rectangle 12">
            <a:extLst>
              <a:ext uri="{FF2B5EF4-FFF2-40B4-BE49-F238E27FC236}">
                <a16:creationId xmlns:a16="http://schemas.microsoft.com/office/drawing/2014/main" id="{31B13E0F-7E98-B28B-03E4-B1DCDB6B71F0}"/>
              </a:ext>
            </a:extLst>
          </p:cNvPr>
          <p:cNvSpPr/>
          <p:nvPr/>
        </p:nvSpPr>
        <p:spPr>
          <a:xfrm>
            <a:off x="8233137" y="5663803"/>
            <a:ext cx="3120002"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6" name="TextBox 13">
            <a:extLst>
              <a:ext uri="{FF2B5EF4-FFF2-40B4-BE49-F238E27FC236}">
                <a16:creationId xmlns:a16="http://schemas.microsoft.com/office/drawing/2014/main" id="{71D5A810-4327-D54C-7356-D66505B040EF}"/>
              </a:ext>
            </a:extLst>
          </p:cNvPr>
          <p:cNvSpPr txBox="1"/>
          <p:nvPr/>
        </p:nvSpPr>
        <p:spPr>
          <a:xfrm>
            <a:off x="8398578" y="5787949"/>
            <a:ext cx="857323"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Revenues</a:t>
            </a:r>
          </a:p>
        </p:txBody>
      </p:sp>
      <p:sp>
        <p:nvSpPr>
          <p:cNvPr id="24" name="Rectangle 14">
            <a:extLst>
              <a:ext uri="{FF2B5EF4-FFF2-40B4-BE49-F238E27FC236}">
                <a16:creationId xmlns:a16="http://schemas.microsoft.com/office/drawing/2014/main" id="{42FB938E-62FB-D356-4E09-DAE9CF13A3D0}"/>
              </a:ext>
            </a:extLst>
          </p:cNvPr>
          <p:cNvSpPr/>
          <p:nvPr/>
        </p:nvSpPr>
        <p:spPr>
          <a:xfrm>
            <a:off x="8233137" y="4925332"/>
            <a:ext cx="2630806"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0" name="TextBox 15">
            <a:extLst>
              <a:ext uri="{FF2B5EF4-FFF2-40B4-BE49-F238E27FC236}">
                <a16:creationId xmlns:a16="http://schemas.microsoft.com/office/drawing/2014/main" id="{3BE715AC-5A51-8667-DF45-C3127C17A852}"/>
              </a:ext>
            </a:extLst>
          </p:cNvPr>
          <p:cNvSpPr txBox="1"/>
          <p:nvPr/>
        </p:nvSpPr>
        <p:spPr>
          <a:xfrm>
            <a:off x="8369703" y="5049478"/>
            <a:ext cx="819684"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Analytics</a:t>
            </a:r>
          </a:p>
        </p:txBody>
      </p:sp>
    </p:spTree>
    <p:extLst>
      <p:ext uri="{BB962C8B-B14F-4D97-AF65-F5344CB8AC3E}">
        <p14:creationId xmlns:p14="http://schemas.microsoft.com/office/powerpoint/2010/main" val="789016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5">
            <a:extLst>
              <a:ext uri="{FF2B5EF4-FFF2-40B4-BE49-F238E27FC236}">
                <a16:creationId xmlns:a16="http://schemas.microsoft.com/office/drawing/2014/main" id="{3B9185E2-C43C-980E-9B91-969E1A1DA7D9}"/>
              </a:ext>
            </a:extLst>
          </p:cNvPr>
          <p:cNvPicPr>
            <a:picLocks noGrp="1" noChangeAspect="1"/>
          </p:cNvPicPr>
          <p:nvPr>
            <p:ph type="pic" sz="quarter" idx="10"/>
          </p:nvPr>
        </p:nvPicPr>
        <p:blipFill rotWithShape="1">
          <a:blip r:embed="rId3"/>
          <a:srcRect l="48" r="48"/>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21</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a:xfrm>
            <a:off x="9143445" y="1476000"/>
            <a:ext cx="2520000" cy="4680000"/>
          </a:xfrm>
        </p:spPr>
        <p:txBody>
          <a:bodyPr lIns="360000" rIns="180000"/>
          <a:lstStyle/>
          <a:p>
            <a:r>
              <a:rPr lang="en-US" dirty="0"/>
              <a:t>valantic now ensures better sales results at Emmi.</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a:xfrm>
            <a:off x="539999" y="1989138"/>
            <a:ext cx="4680000" cy="4166862"/>
          </a:xfrm>
        </p:spPr>
        <p:txBody>
          <a:bodyPr/>
          <a:lstStyle/>
          <a:p>
            <a:pPr lvl="1"/>
            <a:r>
              <a:rPr lang="en-US" dirty="0"/>
              <a:t>Fine-grain reporting as the basis for more-successful business decisions</a:t>
            </a:r>
          </a:p>
          <a:p>
            <a:pPr lvl="1"/>
            <a:r>
              <a:rPr lang="en-US" dirty="0"/>
              <a:t>Ability of specialist divisions to prepare reports and dashboards with greater ease, speed and accuracy</a:t>
            </a:r>
          </a:p>
          <a:p>
            <a:pPr lvl="1"/>
            <a:r>
              <a:rPr lang="en-US" dirty="0"/>
              <a:t>"Lean BI" greenfield approach with MicroStrategy's advanced analytics </a:t>
            </a:r>
          </a:p>
          <a:p>
            <a:pPr lvl="1"/>
            <a:r>
              <a:rPr lang="en-US" dirty="0"/>
              <a:t>More powerful DWH architecture and "Lean ERP" Infor M3</a:t>
            </a:r>
          </a:p>
          <a:p>
            <a:pPr marL="0" lvl="1" indent="0">
              <a:buNone/>
            </a:pPr>
            <a:endParaRPr lang="en-US" dirty="0"/>
          </a:p>
          <a:p>
            <a:pPr lvl="4"/>
            <a:r>
              <a:rPr lang="en-US" dirty="0"/>
              <a:t>valantic successfully implemented all these requirements, laying the foundation for improved sales and more success.</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a:xfrm>
            <a:off x="539999" y="432000"/>
            <a:ext cx="4680000" cy="144000"/>
          </a:xfrm>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a:xfrm>
            <a:off x="540000" y="622301"/>
            <a:ext cx="4680000" cy="648000"/>
          </a:xfrm>
        </p:spPr>
        <p:txBody>
          <a:bodyPr/>
          <a:lstStyle/>
          <a:p>
            <a:r>
              <a:rPr lang="en-US" dirty="0"/>
              <a:t>Premium dairy Emmi</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a:xfrm>
            <a:off x="5891927" y="1507551"/>
            <a:ext cx="2880000" cy="360000"/>
          </a:xfrm>
        </p:spPr>
        <p:txBody>
          <a:bodyPr/>
          <a:lstStyle/>
          <a:p>
            <a:r>
              <a:rPr lang="en-US" dirty="0"/>
              <a:t>Groceries / Food</a:t>
            </a:r>
          </a:p>
        </p:txBody>
      </p:sp>
      <p:sp>
        <p:nvSpPr>
          <p:cNvPr id="36" name="Bildplatzhalter 35">
            <a:extLst>
              <a:ext uri="{FF2B5EF4-FFF2-40B4-BE49-F238E27FC236}">
                <a16:creationId xmlns:a16="http://schemas.microsoft.com/office/drawing/2014/main" id="{A2037338-D70B-7291-7250-36DF59A771C4}"/>
              </a:ext>
            </a:extLst>
          </p:cNvPr>
          <p:cNvSpPr>
            <a:spLocks noGrp="1"/>
          </p:cNvSpPr>
          <p:nvPr>
            <p:ph type="pic" sz="quarter" idx="66"/>
          </p:nvPr>
        </p:nvSpPr>
        <p:spPr/>
        <p:txBody>
          <a:bodyPr/>
          <a:lstStyle/>
          <a:p>
            <a:r>
              <a:rPr lang="de-DE" dirty="0"/>
              <a:t> </a:t>
            </a:r>
          </a:p>
        </p:txBody>
      </p:sp>
      <p:pic>
        <p:nvPicPr>
          <p:cNvPr id="13" name="Picture 98">
            <a:extLst>
              <a:ext uri="{FF2B5EF4-FFF2-40B4-BE49-F238E27FC236}">
                <a16:creationId xmlns:a16="http://schemas.microsoft.com/office/drawing/2014/main" id="{017BB7BE-F876-7E38-531F-913E007B781C}"/>
              </a:ext>
            </a:extLst>
          </p:cNvPr>
          <p:cNvPicPr>
            <a:picLocks noGrp="1" noChangeAspect="1"/>
          </p:cNvPicPr>
          <p:nvPr>
            <p:ph type="pic" sz="quarter" idx="46"/>
          </p:nvPr>
        </p:nvPicPr>
        <p:blipFill rotWithShape="1">
          <a:blip r:embed="rId4">
            <a:extLst>
              <a:ext uri="{28A0092B-C50C-407E-A947-70E740481C1C}">
                <a14:useLocalDpi xmlns:a14="http://schemas.microsoft.com/office/drawing/2010/main" val="0"/>
              </a:ext>
            </a:extLst>
          </a:blip>
          <a:srcRect l="-16492" t="11902" r="-16492" b="11902"/>
          <a:stretch/>
        </p:blipFill>
        <p:spPr>
          <a:xfrm>
            <a:off x="6106302" y="603936"/>
            <a:ext cx="1728000" cy="576000"/>
          </a:xfrm>
          <a:effectLst/>
        </p:spPr>
      </p:pic>
    </p:spTree>
    <p:extLst>
      <p:ext uri="{BB962C8B-B14F-4D97-AF65-F5344CB8AC3E}">
        <p14:creationId xmlns:p14="http://schemas.microsoft.com/office/powerpoint/2010/main" val="2769205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5">
            <a:extLst>
              <a:ext uri="{FF2B5EF4-FFF2-40B4-BE49-F238E27FC236}">
                <a16:creationId xmlns:a16="http://schemas.microsoft.com/office/drawing/2014/main" id="{A81B32F9-738F-A04A-D0F0-5D155D7262C0}"/>
              </a:ext>
            </a:extLst>
          </p:cNvPr>
          <p:cNvPicPr>
            <a:picLocks noGrp="1" noChangeAspect="1"/>
          </p:cNvPicPr>
          <p:nvPr>
            <p:ph type="pic" sz="quarter" idx="10"/>
          </p:nvPr>
        </p:nvPicPr>
        <p:blipFill>
          <a:blip r:embed="rId3"/>
          <a:srcRect l="40" r="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en-US" dirty="0"/>
              <a:t>Significant time saving – the specialist divisions and sales force now make decisions based on detailed, daily reports, resulting in increased sales and order volumes.</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en-US" dirty="0"/>
              <a:t>"Lean BI/Lean ERP" greenfield approach with MicroStrategy and ERP Infor M3 – migration to an innovative, new DWH automation and analytics platform – new sales reports and ship-to-level reports.</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en-US" dirty="0"/>
              <a:t>The legacy data warehouse/BI and old reports no longer fulfilled the specialist divisions’ needs. Relevant reports could not be realized and could not therefore be used for making business decisions.</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Premium dairy Emmi</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t>Groceries / Food</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pic>
        <p:nvPicPr>
          <p:cNvPr id="17" name="Picture 98">
            <a:extLst>
              <a:ext uri="{FF2B5EF4-FFF2-40B4-BE49-F238E27FC236}">
                <a16:creationId xmlns:a16="http://schemas.microsoft.com/office/drawing/2014/main" id="{27701869-A2CA-C654-7863-7046B32DD3C7}"/>
              </a:ext>
            </a:extLst>
          </p:cNvPr>
          <p:cNvPicPr>
            <a:picLocks noGrp="1" noChangeAspect="1"/>
          </p:cNvPicPr>
          <p:nvPr>
            <p:ph type="pic" sz="quarter" idx="46"/>
          </p:nvPr>
        </p:nvPicPr>
        <p:blipFill rotWithShape="1">
          <a:blip r:embed="rId12">
            <a:extLst>
              <a:ext uri="{28A0092B-C50C-407E-A947-70E740481C1C}">
                <a14:useLocalDpi xmlns:a14="http://schemas.microsoft.com/office/drawing/2010/main" val="0"/>
              </a:ext>
            </a:extLst>
          </a:blip>
          <a:srcRect l="-9882" t="20569" r="-9882" b="10811"/>
          <a:stretch/>
        </p:blipFill>
        <p:spPr>
          <a:xfrm>
            <a:off x="765175" y="603250"/>
            <a:ext cx="1728788" cy="576263"/>
          </a:xfrm>
          <a:effectLst/>
        </p:spPr>
      </p:pic>
      <p:sp>
        <p:nvSpPr>
          <p:cNvPr id="2" name="Rectangle 10">
            <a:extLst>
              <a:ext uri="{FF2B5EF4-FFF2-40B4-BE49-F238E27FC236}">
                <a16:creationId xmlns:a16="http://schemas.microsoft.com/office/drawing/2014/main" id="{D26086DC-391C-F4F9-40DD-9D6C1ED66961}"/>
              </a:ext>
            </a:extLst>
          </p:cNvPr>
          <p:cNvSpPr/>
          <p:nvPr/>
        </p:nvSpPr>
        <p:spPr>
          <a:xfrm>
            <a:off x="8233136" y="4179165"/>
            <a:ext cx="2510807"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 name="TextBox 11">
            <a:extLst>
              <a:ext uri="{FF2B5EF4-FFF2-40B4-BE49-F238E27FC236}">
                <a16:creationId xmlns:a16="http://schemas.microsoft.com/office/drawing/2014/main" id="{89164040-CF88-EC0D-8F2E-533F174B0A9E}"/>
              </a:ext>
            </a:extLst>
          </p:cNvPr>
          <p:cNvSpPr txBox="1"/>
          <p:nvPr/>
        </p:nvSpPr>
        <p:spPr>
          <a:xfrm>
            <a:off x="8369703" y="4315910"/>
            <a:ext cx="1074241" cy="257369"/>
          </a:xfrm>
          <a:prstGeom prst="rect">
            <a:avLst/>
          </a:prstGeom>
          <a:noFill/>
        </p:spPr>
        <p:txBody>
          <a:bodyPr wrap="none" lIns="0" tIns="36000" rIns="216000" bIns="36000" rtlCol="0" anchor="ctr">
            <a:spAutoFit/>
          </a:bodyPr>
          <a:lstStyle/>
          <a:p>
            <a:r>
              <a:rPr lang="en-US" sz="1200" dirty="0">
                <a:solidFill>
                  <a:srgbClr val="FFFFFF"/>
                </a:solidFill>
                <a:cs typeface="Arial"/>
              </a:rPr>
              <a:t>Performance</a:t>
            </a:r>
          </a:p>
        </p:txBody>
      </p:sp>
      <p:sp>
        <p:nvSpPr>
          <p:cNvPr id="4" name="Rectangle 12">
            <a:extLst>
              <a:ext uri="{FF2B5EF4-FFF2-40B4-BE49-F238E27FC236}">
                <a16:creationId xmlns:a16="http://schemas.microsoft.com/office/drawing/2014/main" id="{430897C9-5330-76EF-3AB3-D0EE058CA86C}"/>
              </a:ext>
            </a:extLst>
          </p:cNvPr>
          <p:cNvSpPr/>
          <p:nvPr/>
        </p:nvSpPr>
        <p:spPr>
          <a:xfrm>
            <a:off x="8233136" y="5663803"/>
            <a:ext cx="328620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6" name="TextBox 13">
            <a:extLst>
              <a:ext uri="{FF2B5EF4-FFF2-40B4-BE49-F238E27FC236}">
                <a16:creationId xmlns:a16="http://schemas.microsoft.com/office/drawing/2014/main" id="{7FFC6F4C-9EC1-DCA4-8D27-B34ECC1C08C5}"/>
              </a:ext>
            </a:extLst>
          </p:cNvPr>
          <p:cNvSpPr txBox="1"/>
          <p:nvPr/>
        </p:nvSpPr>
        <p:spPr>
          <a:xfrm>
            <a:off x="8398578" y="5787949"/>
            <a:ext cx="1373875"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Business Benefits</a:t>
            </a:r>
          </a:p>
        </p:txBody>
      </p:sp>
      <p:sp>
        <p:nvSpPr>
          <p:cNvPr id="9" name="Rectangle 14">
            <a:extLst>
              <a:ext uri="{FF2B5EF4-FFF2-40B4-BE49-F238E27FC236}">
                <a16:creationId xmlns:a16="http://schemas.microsoft.com/office/drawing/2014/main" id="{A8A15FF4-1EAD-4EE3-C9E7-36C24E3CEA6A}"/>
              </a:ext>
            </a:extLst>
          </p:cNvPr>
          <p:cNvSpPr/>
          <p:nvPr/>
        </p:nvSpPr>
        <p:spPr>
          <a:xfrm>
            <a:off x="8233136" y="4925332"/>
            <a:ext cx="328620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13" name="TextBox 15">
            <a:extLst>
              <a:ext uri="{FF2B5EF4-FFF2-40B4-BE49-F238E27FC236}">
                <a16:creationId xmlns:a16="http://schemas.microsoft.com/office/drawing/2014/main" id="{F3742191-36F7-0751-72D0-D2601B3CD92C}"/>
              </a:ext>
            </a:extLst>
          </p:cNvPr>
          <p:cNvSpPr txBox="1"/>
          <p:nvPr/>
        </p:nvSpPr>
        <p:spPr>
          <a:xfrm>
            <a:off x="8369703" y="5049478"/>
            <a:ext cx="1513785"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Analytical Accuracy</a:t>
            </a:r>
          </a:p>
        </p:txBody>
      </p:sp>
    </p:spTree>
    <p:extLst>
      <p:ext uri="{BB962C8B-B14F-4D97-AF65-F5344CB8AC3E}">
        <p14:creationId xmlns:p14="http://schemas.microsoft.com/office/powerpoint/2010/main" val="2383114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6">
            <a:extLst>
              <a:ext uri="{FF2B5EF4-FFF2-40B4-BE49-F238E27FC236}">
                <a16:creationId xmlns:a16="http://schemas.microsoft.com/office/drawing/2014/main" id="{EE3B0D94-71E3-4127-3A0A-EEFC10EFCDD2}"/>
              </a:ext>
            </a:extLst>
          </p:cNvPr>
          <p:cNvPicPr>
            <a:picLocks noGrp="1" noChangeAspect="1"/>
          </p:cNvPicPr>
          <p:nvPr>
            <p:ph type="pic" sz="quarter" idx="10"/>
          </p:nvPr>
        </p:nvPicPr>
        <p:blipFill rotWithShape="1">
          <a:blip r:embed="rId3"/>
          <a:srcRect l="48" r="48"/>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23</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that Sympany always offers every customer the best possible advice and insurance.</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marL="215900" lvl="1" indent="-215900"/>
            <a:r>
              <a:rPr lang="en-US" dirty="0"/>
              <a:t>Highly performant and efficient access to all required data by all departments</a:t>
            </a:r>
          </a:p>
          <a:p>
            <a:pPr marL="215900" lvl="1" indent="-215900"/>
            <a:r>
              <a:rPr lang="en-US" dirty="0"/>
              <a:t>Swift and flexible migration to the new data warehouse and IBM Cognos Analytics, including migration of all data</a:t>
            </a:r>
            <a:endParaRPr lang="en-US" dirty="0">
              <a:cs typeface="Segoe UI"/>
            </a:endParaRPr>
          </a:p>
          <a:p>
            <a:pPr marL="215900" lvl="1" indent="-215900"/>
            <a:r>
              <a:rPr lang="en-US" dirty="0"/>
              <a:t>Technical and content optimization of reports during ongoing operations – improved rights and access concept</a:t>
            </a:r>
            <a:endParaRPr lang="en-US" dirty="0">
              <a:cs typeface="Segoe UI"/>
            </a:endParaRPr>
          </a:p>
          <a:p>
            <a:pPr marL="0" lvl="1" indent="0">
              <a:buNone/>
            </a:pPr>
            <a:endParaRPr lang="en-US" dirty="0"/>
          </a:p>
          <a:p>
            <a:pPr lvl="4"/>
            <a:r>
              <a:rPr lang="en-US" dirty="0"/>
              <a:t>Improved analyses and advice by the specialist divisions provide for more-satisfied customers.</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Insurance company Sympany</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solidFill>
                  <a:schemeClr val="tx2"/>
                </a:solidFill>
              </a:rPr>
              <a:t>Insurance / healthcare</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3" name="Bildplatzhalter 10">
            <a:extLst>
              <a:ext uri="{FF2B5EF4-FFF2-40B4-BE49-F238E27FC236}">
                <a16:creationId xmlns:a16="http://schemas.microsoft.com/office/drawing/2014/main" id="{60D84353-8902-D79D-D13B-CE3D484C8622}"/>
              </a:ext>
            </a:extLst>
          </p:cNvPr>
          <p:cNvPicPr>
            <a:picLocks noGrp="1" noChangeAspect="1"/>
          </p:cNvPicPr>
          <p:nvPr>
            <p:ph type="pic" sz="quarter" idx="46"/>
          </p:nvPr>
        </p:nvPicPr>
        <p:blipFill rotWithShape="1">
          <a:blip r:embed="rId4"/>
          <a:srcRect l="9968" t="31255" r="9968" b="24937"/>
          <a:stretch/>
        </p:blipFill>
        <p:spPr>
          <a:xfrm>
            <a:off x="6105525" y="603250"/>
            <a:ext cx="1728788" cy="576263"/>
          </a:xfrm>
        </p:spPr>
      </p:pic>
    </p:spTree>
    <p:extLst>
      <p:ext uri="{BB962C8B-B14F-4D97-AF65-F5344CB8AC3E}">
        <p14:creationId xmlns:p14="http://schemas.microsoft.com/office/powerpoint/2010/main" val="2970955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6">
            <a:extLst>
              <a:ext uri="{FF2B5EF4-FFF2-40B4-BE49-F238E27FC236}">
                <a16:creationId xmlns:a16="http://schemas.microsoft.com/office/drawing/2014/main" id="{DBAA352C-F48B-4FF5-7336-9FC4954EE340}"/>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en-US" dirty="0"/>
              <a:t>Easier operation and clearer presentation for all specialist-division employees. The growing need for analytics is served reliably and to the full satisfaction of the users.</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en-US" dirty="0"/>
              <a:t>Swift implementation of, and migration to, the new DWH during ongoing operations to ensure uninterrupted business operations for the specialist divisions at all times.</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en-US" dirty="0"/>
              <a:t>To improve the analytics infrastructure, migrate to a new data warehouse, and adapt and optimize IBM Cognos Analytics.</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Insurance company Sympany</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solidFill>
                  <a:schemeClr val="tx2"/>
                </a:solidFill>
              </a:rPr>
              <a:t>Insurance / healthcare</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4" name="Bildplatzhalter 23">
            <a:extLst>
              <a:ext uri="{FF2B5EF4-FFF2-40B4-BE49-F238E27FC236}">
                <a16:creationId xmlns:a16="http://schemas.microsoft.com/office/drawing/2014/main" id="{E69C5693-43F6-61CA-702D-C30CEEEC0F43}"/>
              </a:ext>
            </a:extLst>
          </p:cNvPr>
          <p:cNvPicPr>
            <a:picLocks noGrp="1" noChangeAspect="1"/>
          </p:cNvPicPr>
          <p:nvPr>
            <p:ph type="pic" sz="quarter" idx="46"/>
          </p:nvPr>
        </p:nvPicPr>
        <p:blipFill rotWithShape="1">
          <a:blip r:embed="rId4"/>
          <a:srcRect l="177" r="177"/>
          <a:stretch/>
        </p:blipFill>
        <p:spPr>
          <a:xfrm>
            <a:off x="765175" y="603250"/>
            <a:ext cx="1728788" cy="576263"/>
          </a:xfrm>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5">
            <a:extLst>
              <a:ext uri="{96DAC541-7B7A-43D3-8B79-37D633B846F1}">
                <asvg:svgBlip xmlns:asvg="http://schemas.microsoft.com/office/drawing/2016/SVG/main" r:embed="rId6"/>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7">
            <a:extLst>
              <a:ext uri="{96DAC541-7B7A-43D3-8B79-37D633B846F1}">
                <asvg:svgBlip xmlns:asvg="http://schemas.microsoft.com/office/drawing/2016/SVG/main" r:embed="rId8"/>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9">
            <a:extLst>
              <a:ext uri="{96DAC541-7B7A-43D3-8B79-37D633B846F1}">
                <asvg:svgBlip xmlns:asvg="http://schemas.microsoft.com/office/drawing/2016/SVG/main" r:embed="rId10"/>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1">
            <a:extLst>
              <a:ext uri="{96DAC541-7B7A-43D3-8B79-37D633B846F1}">
                <asvg:svgBlip xmlns:asvg="http://schemas.microsoft.com/office/drawing/2016/SVG/main" r:embed="rId12"/>
              </a:ext>
            </a:extLst>
          </a:blip>
          <a:stretch>
            <a:fillRect/>
          </a:stretch>
        </p:blipFill>
        <p:spPr>
          <a:xfrm>
            <a:off x="4784725" y="4265613"/>
            <a:ext cx="539750" cy="539750"/>
          </a:xfrm>
        </p:spPr>
      </p:pic>
      <p:sp>
        <p:nvSpPr>
          <p:cNvPr id="2" name="Rectangle 10">
            <a:extLst>
              <a:ext uri="{FF2B5EF4-FFF2-40B4-BE49-F238E27FC236}">
                <a16:creationId xmlns:a16="http://schemas.microsoft.com/office/drawing/2014/main" id="{D16F0FAB-35D0-BB2C-D46D-78D7186A5242}"/>
              </a:ext>
            </a:extLst>
          </p:cNvPr>
          <p:cNvSpPr/>
          <p:nvPr/>
        </p:nvSpPr>
        <p:spPr>
          <a:xfrm>
            <a:off x="8233136" y="4179165"/>
            <a:ext cx="212659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 name="TextBox 11">
            <a:extLst>
              <a:ext uri="{FF2B5EF4-FFF2-40B4-BE49-F238E27FC236}">
                <a16:creationId xmlns:a16="http://schemas.microsoft.com/office/drawing/2014/main" id="{B8AE556C-4775-3421-291A-C83D76D9D317}"/>
              </a:ext>
            </a:extLst>
          </p:cNvPr>
          <p:cNvSpPr txBox="1"/>
          <p:nvPr/>
        </p:nvSpPr>
        <p:spPr>
          <a:xfrm>
            <a:off x="8369703" y="4315910"/>
            <a:ext cx="1693257" cy="257369"/>
          </a:xfrm>
          <a:prstGeom prst="rect">
            <a:avLst/>
          </a:prstGeom>
          <a:noFill/>
        </p:spPr>
        <p:txBody>
          <a:bodyPr wrap="none" lIns="0" tIns="36000" rIns="216000" bIns="36000" rtlCol="0" anchor="ctr">
            <a:spAutoFit/>
          </a:bodyPr>
          <a:lstStyle/>
          <a:p>
            <a:r>
              <a:rPr lang="en-US" sz="1200" dirty="0">
                <a:solidFill>
                  <a:srgbClr val="FFFFFF"/>
                </a:solidFill>
                <a:cs typeface="Arial"/>
              </a:rPr>
              <a:t>Customer Satisfaction</a:t>
            </a:r>
          </a:p>
        </p:txBody>
      </p:sp>
      <p:sp>
        <p:nvSpPr>
          <p:cNvPr id="4" name="Rectangle 12">
            <a:extLst>
              <a:ext uri="{FF2B5EF4-FFF2-40B4-BE49-F238E27FC236}">
                <a16:creationId xmlns:a16="http://schemas.microsoft.com/office/drawing/2014/main" id="{050170AB-C400-3498-440E-1F3A057BD5B5}"/>
              </a:ext>
            </a:extLst>
          </p:cNvPr>
          <p:cNvSpPr/>
          <p:nvPr/>
        </p:nvSpPr>
        <p:spPr>
          <a:xfrm>
            <a:off x="8233136" y="5663803"/>
            <a:ext cx="267731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6" name="TextBox 13">
            <a:extLst>
              <a:ext uri="{FF2B5EF4-FFF2-40B4-BE49-F238E27FC236}">
                <a16:creationId xmlns:a16="http://schemas.microsoft.com/office/drawing/2014/main" id="{8487CAFB-0EBB-8778-7DD5-5BE407AD2B11}"/>
              </a:ext>
            </a:extLst>
          </p:cNvPr>
          <p:cNvSpPr txBox="1"/>
          <p:nvPr/>
        </p:nvSpPr>
        <p:spPr>
          <a:xfrm>
            <a:off x="8398578" y="5787949"/>
            <a:ext cx="1452806"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Customer Benefits</a:t>
            </a:r>
          </a:p>
        </p:txBody>
      </p:sp>
      <p:sp>
        <p:nvSpPr>
          <p:cNvPr id="31" name="Rectangle 14">
            <a:extLst>
              <a:ext uri="{FF2B5EF4-FFF2-40B4-BE49-F238E27FC236}">
                <a16:creationId xmlns:a16="http://schemas.microsoft.com/office/drawing/2014/main" id="{0B07DB8F-7F5F-D137-419A-A79E3C701921}"/>
              </a:ext>
            </a:extLst>
          </p:cNvPr>
          <p:cNvSpPr/>
          <p:nvPr/>
        </p:nvSpPr>
        <p:spPr>
          <a:xfrm>
            <a:off x="8233136" y="4925332"/>
            <a:ext cx="328620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2" name="TextBox 15">
            <a:extLst>
              <a:ext uri="{FF2B5EF4-FFF2-40B4-BE49-F238E27FC236}">
                <a16:creationId xmlns:a16="http://schemas.microsoft.com/office/drawing/2014/main" id="{667589CF-5705-703A-AEB1-62FA84E37834}"/>
              </a:ext>
            </a:extLst>
          </p:cNvPr>
          <p:cNvSpPr txBox="1"/>
          <p:nvPr/>
        </p:nvSpPr>
        <p:spPr>
          <a:xfrm>
            <a:off x="8369703" y="5049478"/>
            <a:ext cx="1343289"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Staff Satisfaction</a:t>
            </a:r>
          </a:p>
        </p:txBody>
      </p:sp>
    </p:spTree>
    <p:extLst>
      <p:ext uri="{BB962C8B-B14F-4D97-AF65-F5344CB8AC3E}">
        <p14:creationId xmlns:p14="http://schemas.microsoft.com/office/powerpoint/2010/main" val="958006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1">
            <a:extLst>
              <a:ext uri="{FF2B5EF4-FFF2-40B4-BE49-F238E27FC236}">
                <a16:creationId xmlns:a16="http://schemas.microsoft.com/office/drawing/2014/main" id="{E0D1CE35-E427-6FB7-4DFE-1AF652519CD1}"/>
              </a:ext>
            </a:extLst>
          </p:cNvPr>
          <p:cNvPicPr>
            <a:picLocks noGrp="1" noChangeAspect="1"/>
          </p:cNvPicPr>
          <p:nvPr>
            <p:ph type="pic" sz="quarter" idx="10"/>
          </p:nvPr>
        </p:nvPicPr>
        <p:blipFill rotWithShape="1">
          <a:blip r:embed="rId3"/>
          <a:srcRect l="48" r="48"/>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25</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a:xfrm>
            <a:off x="9143445" y="1476000"/>
            <a:ext cx="2520000" cy="4680000"/>
          </a:xfrm>
        </p:spPr>
        <p:txBody>
          <a:bodyPr lIns="360000" rIns="180000"/>
          <a:lstStyle/>
          <a:p>
            <a:r>
              <a:rPr lang="en-US" dirty="0"/>
              <a:t>valantic ensures that, at Evotec, time-consuming research for corporate data is now a thing of the past.</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a:xfrm>
            <a:off x="539999" y="1989138"/>
            <a:ext cx="4680000" cy="4166862"/>
          </a:xfrm>
        </p:spPr>
        <p:txBody>
          <a:bodyPr/>
          <a:lstStyle/>
          <a:p>
            <a:pPr lvl="1"/>
            <a:r>
              <a:rPr lang="en-US" dirty="0"/>
              <a:t>The legacy financial planning and reporting system at research-based biotech company Evotec was labor-intensive and error-prone due to its manual data entry processes</a:t>
            </a:r>
          </a:p>
          <a:p>
            <a:pPr lvl="1"/>
            <a:r>
              <a:rPr lang="en-US" dirty="0"/>
              <a:t>A new system was needed to centrally capture the company's data and expedite the planning process </a:t>
            </a:r>
          </a:p>
          <a:p>
            <a:pPr lvl="1"/>
            <a:r>
              <a:rPr lang="en-US" dirty="0"/>
              <a:t>Following a workshop, Evotec introduced IBM Cognos TM1 and IBM Cognos Business Intelligence</a:t>
            </a:r>
          </a:p>
          <a:p>
            <a:pPr lvl="1"/>
            <a:r>
              <a:rPr lang="en-US" dirty="0"/>
              <a:t>Today, data are aggregated centrally and displayed in a browser. Reporting and planning tools access consistent, up-to-date information</a:t>
            </a:r>
          </a:p>
          <a:p>
            <a:pPr lvl="4"/>
            <a:r>
              <a:rPr lang="en-US" dirty="0"/>
              <a:t>Time-consuming research for corporate data is now a thing of the past.</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a:xfrm>
            <a:off x="539999" y="432000"/>
            <a:ext cx="4680000" cy="144000"/>
          </a:xfrm>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a:xfrm>
            <a:off x="540000" y="622301"/>
            <a:ext cx="4680000" cy="648000"/>
          </a:xfrm>
        </p:spPr>
        <p:txBody>
          <a:bodyPr/>
          <a:lstStyle/>
          <a:p>
            <a:r>
              <a:rPr lang="en-US" dirty="0"/>
              <a:t>Evotec AG</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a:xfrm>
            <a:off x="5891927" y="1507551"/>
            <a:ext cx="2880000" cy="360000"/>
          </a:xfrm>
        </p:spPr>
        <p:txBody>
          <a:bodyPr/>
          <a:lstStyle/>
          <a:p>
            <a:r>
              <a:rPr lang="en-US" dirty="0">
                <a:solidFill>
                  <a:schemeClr val="tx2"/>
                </a:solidFill>
              </a:rPr>
              <a:t>Life science</a:t>
            </a:r>
          </a:p>
        </p:txBody>
      </p:sp>
      <p:sp>
        <p:nvSpPr>
          <p:cNvPr id="25" name="Bildplatzhalter 24">
            <a:extLst>
              <a:ext uri="{FF2B5EF4-FFF2-40B4-BE49-F238E27FC236}">
                <a16:creationId xmlns:a16="http://schemas.microsoft.com/office/drawing/2014/main" id="{C8B42578-E016-EAB8-7501-5F6BCFE7B22B}"/>
              </a:ext>
            </a:extLst>
          </p:cNvPr>
          <p:cNvSpPr>
            <a:spLocks noGrp="1"/>
          </p:cNvSpPr>
          <p:nvPr>
            <p:ph type="pic" sz="quarter" idx="66"/>
          </p:nvPr>
        </p:nvSpPr>
        <p:spPr/>
        <p:txBody>
          <a:bodyPr/>
          <a:lstStyle/>
          <a:p>
            <a:r>
              <a:rPr lang="de-DE" dirty="0"/>
              <a:t> </a:t>
            </a:r>
          </a:p>
        </p:txBody>
      </p:sp>
      <p:pic>
        <p:nvPicPr>
          <p:cNvPr id="31" name="Picture 98">
            <a:extLst>
              <a:ext uri="{FF2B5EF4-FFF2-40B4-BE49-F238E27FC236}">
                <a16:creationId xmlns:a16="http://schemas.microsoft.com/office/drawing/2014/main" id="{408BB751-4D7A-17B0-2ED7-DF20DFC1DFED}"/>
              </a:ext>
            </a:extLst>
          </p:cNvPr>
          <p:cNvPicPr>
            <a:picLocks noGrp="1" noChangeAspect="1"/>
          </p:cNvPicPr>
          <p:nvPr>
            <p:ph type="pic" sz="quarter" idx="46"/>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5263" r="-5263"/>
          <a:stretch/>
        </p:blipFill>
        <p:spPr>
          <a:xfrm>
            <a:off x="6105525" y="603250"/>
            <a:ext cx="1728788" cy="576263"/>
          </a:xfrm>
          <a:prstGeom prst="rect">
            <a:avLst/>
          </a:prstGeom>
          <a:effectLst/>
        </p:spPr>
      </p:pic>
    </p:spTree>
    <p:extLst>
      <p:ext uri="{BB962C8B-B14F-4D97-AF65-F5344CB8AC3E}">
        <p14:creationId xmlns:p14="http://schemas.microsoft.com/office/powerpoint/2010/main" val="1775560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ildplatzhalter 11">
            <a:extLst>
              <a:ext uri="{FF2B5EF4-FFF2-40B4-BE49-F238E27FC236}">
                <a16:creationId xmlns:a16="http://schemas.microsoft.com/office/drawing/2014/main" id="{83D0D5C8-9AC7-C66A-9BED-62DD8B40B139}"/>
              </a:ext>
            </a:extLst>
          </p:cNvPr>
          <p:cNvPicPr>
            <a:picLocks noGrp="1" noChangeAspect="1"/>
          </p:cNvPicPr>
          <p:nvPr>
            <p:ph type="pic" sz="quarter" idx="10"/>
          </p:nvPr>
        </p:nvPicPr>
        <p:blipFill rotWithShape="1">
          <a:blip r:embed="rId3"/>
          <a:srcRect l="40" r="40"/>
          <a:stretch/>
        </p:blipFill>
        <p:spPr>
          <a:xfrm>
            <a:off x="0" y="0"/>
            <a:ext cx="3959225" cy="6858000"/>
          </a:xfrm>
        </p:spPr>
      </p:pic>
      <p:sp>
        <p:nvSpPr>
          <p:cNvPr id="2" name="Foliennummernplatzhalter 1">
            <a:extLst>
              <a:ext uri="{FF2B5EF4-FFF2-40B4-BE49-F238E27FC236}">
                <a16:creationId xmlns:a16="http://schemas.microsoft.com/office/drawing/2014/main" id="{AA95FE09-E3CA-FA12-E218-8421AA22C729}"/>
              </a:ext>
            </a:extLst>
          </p:cNvPr>
          <p:cNvSpPr>
            <a:spLocks noGrp="1"/>
          </p:cNvSpPr>
          <p:nvPr>
            <p:ph type="sldNum" sz="quarter" idx="4"/>
          </p:nvPr>
        </p:nvSpPr>
        <p:spPr/>
        <p:txBody>
          <a:bodyPr/>
          <a:lstStyle/>
          <a:p>
            <a:fld id="{FA573BCF-C0F1-4720-B5E7-944FE630E67D}" type="slidenum">
              <a:rPr lang="en-US" smtClean="0"/>
              <a:pPr/>
              <a:t>26</a:t>
            </a:fld>
            <a:endParaRPr lang="en-US" dirty="0"/>
          </a:p>
        </p:txBody>
      </p:sp>
      <p:sp>
        <p:nvSpPr>
          <p:cNvPr id="3" name="Fußzeilenplatzhalter 2">
            <a:extLst>
              <a:ext uri="{FF2B5EF4-FFF2-40B4-BE49-F238E27FC236}">
                <a16:creationId xmlns:a16="http://schemas.microsoft.com/office/drawing/2014/main" id="{2E822D9C-666A-DC60-8F40-BCB6AC24099F}"/>
              </a:ext>
            </a:extLst>
          </p:cNvPr>
          <p:cNvSpPr>
            <a:spLocks noGrp="1"/>
          </p:cNvSpPr>
          <p:nvPr>
            <p:ph type="ftr" sz="quarter" idx="3"/>
          </p:nvPr>
        </p:nvSpPr>
        <p:spPr/>
        <p:txBody>
          <a:bodyPr/>
          <a:lstStyle/>
          <a:p>
            <a:r>
              <a:rPr lang="en-US" dirty="0"/>
              <a:t>valantic layout samples Route B</a:t>
            </a:r>
            <a:endParaRPr lang="nl-NL" dirty="0"/>
          </a:p>
        </p:txBody>
      </p:sp>
      <p:sp>
        <p:nvSpPr>
          <p:cNvPr id="4" name="Datumsplatzhalter 3">
            <a:extLst>
              <a:ext uri="{FF2B5EF4-FFF2-40B4-BE49-F238E27FC236}">
                <a16:creationId xmlns:a16="http://schemas.microsoft.com/office/drawing/2014/main" id="{C89CB3F1-5171-6BFF-06D7-13DCDD252B05}"/>
              </a:ext>
            </a:extLst>
          </p:cNvPr>
          <p:cNvSpPr>
            <a:spLocks noGrp="1"/>
          </p:cNvSpPr>
          <p:nvPr>
            <p:ph type="dt" sz="half" idx="2"/>
          </p:nvPr>
        </p:nvSpPr>
        <p:spPr/>
        <p:txBody>
          <a:bodyPr/>
          <a:lstStyle/>
          <a:p>
            <a:r>
              <a:rPr lang="de-DE" dirty="0"/>
              <a:t>23-09-13</a:t>
            </a:r>
            <a:endParaRPr lang="nl-NL" dirty="0"/>
          </a:p>
        </p:txBody>
      </p:sp>
      <p:sp>
        <p:nvSpPr>
          <p:cNvPr id="7" name="Textplatzhalter 6">
            <a:extLst>
              <a:ext uri="{FF2B5EF4-FFF2-40B4-BE49-F238E27FC236}">
                <a16:creationId xmlns:a16="http://schemas.microsoft.com/office/drawing/2014/main" id="{C568101A-1A15-C06D-6B9A-E5D3BDDF3C9E}"/>
              </a:ext>
            </a:extLst>
          </p:cNvPr>
          <p:cNvSpPr>
            <a:spLocks noGrp="1"/>
          </p:cNvSpPr>
          <p:nvPr>
            <p:ph type="body" sz="quarter" idx="50"/>
          </p:nvPr>
        </p:nvSpPr>
        <p:spPr/>
        <p:txBody>
          <a:bodyPr/>
          <a:lstStyle/>
          <a:p>
            <a:r>
              <a:rPr lang="en-US" dirty="0"/>
              <a:t>Thanks to valantic, Evotec now has quicker, more reliable and more flexible planning, reporting and detailed analytical capabilities at its fingertips.</a:t>
            </a:r>
          </a:p>
        </p:txBody>
      </p:sp>
      <p:sp>
        <p:nvSpPr>
          <p:cNvPr id="8" name="Textplatzhalter 7">
            <a:extLst>
              <a:ext uri="{FF2B5EF4-FFF2-40B4-BE49-F238E27FC236}">
                <a16:creationId xmlns:a16="http://schemas.microsoft.com/office/drawing/2014/main" id="{3190B3B4-B60D-FA12-F0C5-F5F879DD9493}"/>
              </a:ext>
            </a:extLst>
          </p:cNvPr>
          <p:cNvSpPr>
            <a:spLocks noGrp="1"/>
          </p:cNvSpPr>
          <p:nvPr>
            <p:ph type="body" idx="64"/>
          </p:nvPr>
        </p:nvSpPr>
        <p:spPr/>
        <p:txBody>
          <a:bodyPr/>
          <a:lstStyle/>
          <a:p>
            <a:r>
              <a:rPr lang="en-US" dirty="0"/>
              <a:t>Benefits for the customer </a:t>
            </a:r>
          </a:p>
        </p:txBody>
      </p:sp>
      <p:sp>
        <p:nvSpPr>
          <p:cNvPr id="10" name="Textplatzhalter 9">
            <a:extLst>
              <a:ext uri="{FF2B5EF4-FFF2-40B4-BE49-F238E27FC236}">
                <a16:creationId xmlns:a16="http://schemas.microsoft.com/office/drawing/2014/main" id="{86B65E33-AF65-A438-704B-9BEC3A42645F}"/>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89FBCE42-83EC-4400-373D-CFF2F8AABEEB}"/>
              </a:ext>
            </a:extLst>
          </p:cNvPr>
          <p:cNvSpPr>
            <a:spLocks noGrp="1"/>
          </p:cNvSpPr>
          <p:nvPr>
            <p:ph type="body" sz="quarter" idx="47"/>
          </p:nvPr>
        </p:nvSpPr>
        <p:spPr/>
        <p:txBody>
          <a:bodyPr/>
          <a:lstStyle/>
          <a:p>
            <a:r>
              <a:rPr lang="en-US" dirty="0"/>
              <a:t>During a workshop, valantic convinced Evotec AG of IBM Cognos TM1 and IBM Cognos Business Intelligence. With these solutions, Evotec is able to plan, analyze and create simulations and forecasts. </a:t>
            </a:r>
          </a:p>
        </p:txBody>
      </p:sp>
      <p:sp>
        <p:nvSpPr>
          <p:cNvPr id="12" name="Textplatzhalter 11">
            <a:extLst>
              <a:ext uri="{FF2B5EF4-FFF2-40B4-BE49-F238E27FC236}">
                <a16:creationId xmlns:a16="http://schemas.microsoft.com/office/drawing/2014/main" id="{C56FEB2C-3B95-40FB-6820-F3FB3B148FF1}"/>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F700A78B-9509-E088-FF7E-F7093A910362}"/>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0C461A52-08F2-F709-AC59-C173F29AEF8E}"/>
              </a:ext>
            </a:extLst>
          </p:cNvPr>
          <p:cNvSpPr>
            <a:spLocks noGrp="1"/>
          </p:cNvSpPr>
          <p:nvPr>
            <p:ph type="body" sz="quarter" idx="29"/>
          </p:nvPr>
        </p:nvSpPr>
        <p:spPr/>
        <p:txBody>
          <a:bodyPr/>
          <a:lstStyle/>
          <a:p>
            <a:r>
              <a:rPr lang="en-US" dirty="0"/>
              <a:t>Research-based biotechnology company Evotec AG relies on accurate planning of business and research projects.</a:t>
            </a:r>
          </a:p>
        </p:txBody>
      </p:sp>
      <p:sp>
        <p:nvSpPr>
          <p:cNvPr id="16" name="Textplatzhalter 15">
            <a:extLst>
              <a:ext uri="{FF2B5EF4-FFF2-40B4-BE49-F238E27FC236}">
                <a16:creationId xmlns:a16="http://schemas.microsoft.com/office/drawing/2014/main" id="{97C8BFD3-A777-2F16-D967-5C4469C62039}"/>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D1508F05-3680-D567-389D-52128EE3E2ED}"/>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BFB37499-3C09-7E31-AC6C-2954C4777F7C}"/>
              </a:ext>
            </a:extLst>
          </p:cNvPr>
          <p:cNvSpPr>
            <a:spLocks noGrp="1"/>
          </p:cNvSpPr>
          <p:nvPr>
            <p:ph type="title"/>
          </p:nvPr>
        </p:nvSpPr>
        <p:spPr/>
        <p:txBody>
          <a:bodyPr/>
          <a:lstStyle/>
          <a:p>
            <a:r>
              <a:rPr lang="en-US" dirty="0"/>
              <a:t>Evotec AG</a:t>
            </a:r>
          </a:p>
        </p:txBody>
      </p:sp>
      <p:sp>
        <p:nvSpPr>
          <p:cNvPr id="20" name="Textplatzhalter 19">
            <a:extLst>
              <a:ext uri="{FF2B5EF4-FFF2-40B4-BE49-F238E27FC236}">
                <a16:creationId xmlns:a16="http://schemas.microsoft.com/office/drawing/2014/main" id="{FDF1A678-E3DB-2F6B-152A-85A8EEA87A3E}"/>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A8E7F236-0DB4-736C-32CB-5601C7BEAA1B}"/>
              </a:ext>
            </a:extLst>
          </p:cNvPr>
          <p:cNvSpPr>
            <a:spLocks noGrp="1"/>
          </p:cNvSpPr>
          <p:nvPr>
            <p:ph type="body" idx="1"/>
          </p:nvPr>
        </p:nvSpPr>
        <p:spPr/>
        <p:txBody>
          <a:bodyPr/>
          <a:lstStyle/>
          <a:p>
            <a:r>
              <a:rPr lang="en-US" dirty="0">
                <a:solidFill>
                  <a:schemeClr val="tx2"/>
                </a:solidFill>
              </a:rPr>
              <a:t>Life science</a:t>
            </a:r>
          </a:p>
        </p:txBody>
      </p:sp>
      <p:sp>
        <p:nvSpPr>
          <p:cNvPr id="22" name="Bildplatzhalter 21">
            <a:extLst>
              <a:ext uri="{FF2B5EF4-FFF2-40B4-BE49-F238E27FC236}">
                <a16:creationId xmlns:a16="http://schemas.microsoft.com/office/drawing/2014/main" id="{A44FAE41-8134-E368-8C39-47B78C5EC0A5}"/>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9610475E-19D9-7448-FBA8-897D5B629C6D}"/>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p:blipFill>
        <p:spPr>
          <a:xfrm>
            <a:off x="415925" y="6218238"/>
            <a:ext cx="1168400" cy="450850"/>
          </a:xfrm>
        </p:spPr>
      </p:pic>
      <p:pic>
        <p:nvPicPr>
          <p:cNvPr id="27" name="Content Placeholder 21" descr="Mountains outline">
            <a:extLst>
              <a:ext uri="{FF2B5EF4-FFF2-40B4-BE49-F238E27FC236}">
                <a16:creationId xmlns:a16="http://schemas.microsoft.com/office/drawing/2014/main" id="{D24F7060-2E7F-25C4-83DC-DAE3066ABF97}"/>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CDBE4561-4FDD-FF9E-6622-47ED42E421DE}"/>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FEE7EE95-E902-0A9D-4934-2A5EB1FE0F86}"/>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sp>
        <p:nvSpPr>
          <p:cNvPr id="30" name="Rectangle 10">
            <a:extLst>
              <a:ext uri="{FF2B5EF4-FFF2-40B4-BE49-F238E27FC236}">
                <a16:creationId xmlns:a16="http://schemas.microsoft.com/office/drawing/2014/main" id="{EF06F8B8-19E6-8976-6E88-C35A52881C9D}"/>
              </a:ext>
            </a:extLst>
          </p:cNvPr>
          <p:cNvSpPr/>
          <p:nvPr/>
        </p:nvSpPr>
        <p:spPr>
          <a:xfrm>
            <a:off x="8233136" y="4179165"/>
            <a:ext cx="267731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1" name="TextBox 11">
            <a:extLst>
              <a:ext uri="{FF2B5EF4-FFF2-40B4-BE49-F238E27FC236}">
                <a16:creationId xmlns:a16="http://schemas.microsoft.com/office/drawing/2014/main" id="{52E274A1-1826-1B55-501A-D4B08FB700D8}"/>
              </a:ext>
            </a:extLst>
          </p:cNvPr>
          <p:cNvSpPr txBox="1"/>
          <p:nvPr/>
        </p:nvSpPr>
        <p:spPr>
          <a:xfrm>
            <a:off x="8369703" y="4315910"/>
            <a:ext cx="1201840" cy="257369"/>
          </a:xfrm>
          <a:prstGeom prst="rect">
            <a:avLst/>
          </a:prstGeom>
          <a:noFill/>
        </p:spPr>
        <p:txBody>
          <a:bodyPr wrap="none" lIns="0" tIns="36000" rIns="216000" bIns="36000" rtlCol="0" anchor="ctr">
            <a:spAutoFit/>
          </a:bodyPr>
          <a:lstStyle/>
          <a:p>
            <a:r>
              <a:rPr lang="en-US" sz="1200" dirty="0">
                <a:solidFill>
                  <a:srgbClr val="FFFFFF"/>
                </a:solidFill>
                <a:cs typeface="Arial"/>
              </a:rPr>
              <a:t>Faster Analysis</a:t>
            </a:r>
          </a:p>
        </p:txBody>
      </p:sp>
      <p:sp>
        <p:nvSpPr>
          <p:cNvPr id="32" name="Rectangle 12">
            <a:extLst>
              <a:ext uri="{FF2B5EF4-FFF2-40B4-BE49-F238E27FC236}">
                <a16:creationId xmlns:a16="http://schemas.microsoft.com/office/drawing/2014/main" id="{B3D86C46-F02E-3D60-9406-5FA764A11EBA}"/>
              </a:ext>
            </a:extLst>
          </p:cNvPr>
          <p:cNvSpPr/>
          <p:nvPr/>
        </p:nvSpPr>
        <p:spPr>
          <a:xfrm>
            <a:off x="8233136" y="5663803"/>
            <a:ext cx="267731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3" name="TextBox 13">
            <a:extLst>
              <a:ext uri="{FF2B5EF4-FFF2-40B4-BE49-F238E27FC236}">
                <a16:creationId xmlns:a16="http://schemas.microsoft.com/office/drawing/2014/main" id="{F816654B-9424-B6D3-15C5-B9D0CFFB0847}"/>
              </a:ext>
            </a:extLst>
          </p:cNvPr>
          <p:cNvSpPr txBox="1"/>
          <p:nvPr/>
        </p:nvSpPr>
        <p:spPr>
          <a:xfrm>
            <a:off x="8398578" y="5787949"/>
            <a:ext cx="1687871"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Improved Forecasting</a:t>
            </a:r>
          </a:p>
        </p:txBody>
      </p:sp>
      <p:sp>
        <p:nvSpPr>
          <p:cNvPr id="34" name="Rectangle 14">
            <a:extLst>
              <a:ext uri="{FF2B5EF4-FFF2-40B4-BE49-F238E27FC236}">
                <a16:creationId xmlns:a16="http://schemas.microsoft.com/office/drawing/2014/main" id="{F40D1DEF-179D-C874-B4E2-BD8E85423984}"/>
              </a:ext>
            </a:extLst>
          </p:cNvPr>
          <p:cNvSpPr/>
          <p:nvPr/>
        </p:nvSpPr>
        <p:spPr>
          <a:xfrm>
            <a:off x="8233136" y="4925332"/>
            <a:ext cx="267731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7783BF4B-B6F6-83EC-8C42-BA0039E28195}"/>
              </a:ext>
            </a:extLst>
          </p:cNvPr>
          <p:cNvSpPr txBox="1"/>
          <p:nvPr/>
        </p:nvSpPr>
        <p:spPr>
          <a:xfrm>
            <a:off x="8369703" y="5049478"/>
            <a:ext cx="1793412"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More efficient planning</a:t>
            </a:r>
          </a:p>
        </p:txBody>
      </p:sp>
      <p:pic>
        <p:nvPicPr>
          <p:cNvPr id="38" name="Picture 98">
            <a:extLst>
              <a:ext uri="{FF2B5EF4-FFF2-40B4-BE49-F238E27FC236}">
                <a16:creationId xmlns:a16="http://schemas.microsoft.com/office/drawing/2014/main" id="{14013997-380A-F0E0-937B-5C36D15ABCF3}"/>
              </a:ext>
            </a:extLst>
          </p:cNvPr>
          <p:cNvPicPr>
            <a:picLocks noGrp="1" noChangeAspect="1"/>
          </p:cNvPicPr>
          <p:nvPr>
            <p:ph type="pic" sz="quarter" idx="46"/>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5263" r="-5263"/>
          <a:stretch/>
        </p:blipFill>
        <p:spPr>
          <a:xfrm>
            <a:off x="765175" y="603250"/>
            <a:ext cx="1728788" cy="576263"/>
          </a:xfrm>
          <a:prstGeom prst="rect">
            <a:avLst/>
          </a:prstGeom>
          <a:effectLst/>
        </p:spPr>
      </p:pic>
    </p:spTree>
    <p:extLst>
      <p:ext uri="{BB962C8B-B14F-4D97-AF65-F5344CB8AC3E}">
        <p14:creationId xmlns:p14="http://schemas.microsoft.com/office/powerpoint/2010/main" val="3181755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0">
            <a:extLst>
              <a:ext uri="{FF2B5EF4-FFF2-40B4-BE49-F238E27FC236}">
                <a16:creationId xmlns:a16="http://schemas.microsoft.com/office/drawing/2014/main" id="{EEE738D4-E1B8-4CCA-BC24-CA7F7C113285}"/>
              </a:ext>
            </a:extLst>
          </p:cNvPr>
          <p:cNvPicPr>
            <a:picLocks noGrp="1" noChangeAspect="1"/>
          </p:cNvPicPr>
          <p:nvPr>
            <p:ph type="pic" sz="quarter" idx="10"/>
          </p:nvPr>
        </p:nvPicPr>
        <p:blipFill>
          <a:blip r:embed="rId3"/>
          <a:srcRect l="41" r="41"/>
          <a:stretch/>
        </p:blipFill>
        <p:spPr>
          <a:xfrm>
            <a:off x="5579375" y="0"/>
            <a:ext cx="3312000"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27</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a:xfrm>
            <a:off x="9143445" y="1476000"/>
            <a:ext cx="2520000" cy="4680000"/>
          </a:xfrm>
        </p:spPr>
        <p:txBody>
          <a:bodyPr lIns="360000" rIns="180000"/>
          <a:lstStyle/>
          <a:p>
            <a:r>
              <a:rPr lang="en-US" dirty="0"/>
              <a:t>valantic ensures that budgetary figures are made transparent, and citizens’ trust is built.</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a:xfrm>
            <a:off x="539999" y="1989138"/>
            <a:ext cx="4680000" cy="4166862"/>
          </a:xfrm>
        </p:spPr>
        <p:txBody>
          <a:bodyPr/>
          <a:lstStyle/>
          <a:p>
            <a:pPr lvl="1"/>
            <a:r>
              <a:rPr lang="en-US" dirty="0"/>
              <a:t>The Finance-Monitor of Ministerium der Deutschsprachigen Gemeinschaft Ostbelgiens*) ensures maximum transparency</a:t>
            </a:r>
          </a:p>
          <a:p>
            <a:pPr lvl="1"/>
            <a:r>
              <a:rPr lang="en-US" dirty="0"/>
              <a:t>Parliamentarians and citizens can access up-to-date budgetary figures at any time, from anywhere worldwide</a:t>
            </a:r>
          </a:p>
          <a:p>
            <a:pPr lvl="1"/>
            <a:r>
              <a:rPr lang="en-US" dirty="0"/>
              <a:t>IBM Cognos Analytics based on a data warehouse was used</a:t>
            </a:r>
          </a:p>
          <a:p>
            <a:pPr lvl="1"/>
            <a:endParaRPr lang="en-US" dirty="0"/>
          </a:p>
          <a:p>
            <a:pPr lvl="4"/>
            <a:r>
              <a:rPr lang="en-US" dirty="0"/>
              <a:t>Detailed insights into the ministry's work helps build citizens’ trust.</a:t>
            </a:r>
          </a:p>
          <a:p>
            <a:pPr lvl="4"/>
            <a:r>
              <a:rPr lang="en-US" dirty="0"/>
              <a:t> *) Ministry of the German-Speaking Community of East Belgium</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a:xfrm>
            <a:off x="539999" y="432000"/>
            <a:ext cx="4680000" cy="144000"/>
          </a:xfrm>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a:xfrm>
            <a:off x="540000" y="622301"/>
            <a:ext cx="4680000" cy="648000"/>
          </a:xfrm>
        </p:spPr>
        <p:txBody>
          <a:bodyPr/>
          <a:lstStyle/>
          <a:p>
            <a:r>
              <a:rPr lang="en-US" dirty="0"/>
              <a:t>Ministerium Ostbelgien</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a:xfrm>
            <a:off x="5891927" y="1507551"/>
            <a:ext cx="2880000" cy="360000"/>
          </a:xfrm>
        </p:spPr>
        <p:txBody>
          <a:bodyPr/>
          <a:lstStyle/>
          <a:p>
            <a:r>
              <a:rPr lang="en-US" dirty="0">
                <a:solidFill>
                  <a:schemeClr val="tx2"/>
                </a:solidFill>
              </a:rPr>
              <a:t>Government/Public Services</a:t>
            </a:r>
          </a:p>
        </p:txBody>
      </p:sp>
      <p:sp>
        <p:nvSpPr>
          <p:cNvPr id="25" name="Bildplatzhalter 24">
            <a:extLst>
              <a:ext uri="{FF2B5EF4-FFF2-40B4-BE49-F238E27FC236}">
                <a16:creationId xmlns:a16="http://schemas.microsoft.com/office/drawing/2014/main" id="{7A950352-131C-0B8C-E48F-78A1ACF550EF}"/>
              </a:ext>
            </a:extLst>
          </p:cNvPr>
          <p:cNvSpPr>
            <a:spLocks noGrp="1"/>
          </p:cNvSpPr>
          <p:nvPr>
            <p:ph type="pic" sz="quarter" idx="66"/>
          </p:nvPr>
        </p:nvSpPr>
        <p:spPr/>
        <p:txBody>
          <a:bodyPr/>
          <a:lstStyle/>
          <a:p>
            <a:r>
              <a:rPr lang="de-DE" dirty="0"/>
              <a:t> </a:t>
            </a:r>
          </a:p>
        </p:txBody>
      </p:sp>
      <p:pic>
        <p:nvPicPr>
          <p:cNvPr id="13" name="Bildplatzhalter 6">
            <a:extLst>
              <a:ext uri="{FF2B5EF4-FFF2-40B4-BE49-F238E27FC236}">
                <a16:creationId xmlns:a16="http://schemas.microsoft.com/office/drawing/2014/main" id="{ACD176BD-AE50-03C3-02E5-8F8556A2C39E}"/>
              </a:ext>
            </a:extLst>
          </p:cNvPr>
          <p:cNvPicPr>
            <a:picLocks noGrp="1" noChangeAspect="1"/>
          </p:cNvPicPr>
          <p:nvPr>
            <p:ph type="pic" sz="quarter" idx="46"/>
          </p:nvPr>
        </p:nvPicPr>
        <p:blipFill>
          <a:blip r:embed="rId4"/>
          <a:srcRect t="22917" b="22917"/>
          <a:stretch/>
        </p:blipFill>
        <p:spPr>
          <a:xfrm>
            <a:off x="6106302" y="603936"/>
            <a:ext cx="1728000" cy="576000"/>
          </a:xfrm>
        </p:spPr>
      </p:pic>
    </p:spTree>
    <p:extLst>
      <p:ext uri="{BB962C8B-B14F-4D97-AF65-F5344CB8AC3E}">
        <p14:creationId xmlns:p14="http://schemas.microsoft.com/office/powerpoint/2010/main" val="3525371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10">
            <a:extLst>
              <a:ext uri="{FF2B5EF4-FFF2-40B4-BE49-F238E27FC236}">
                <a16:creationId xmlns:a16="http://schemas.microsoft.com/office/drawing/2014/main" id="{0FD86FA9-7C2A-2732-9E56-0045E76971A9}"/>
              </a:ext>
            </a:extLst>
          </p:cNvPr>
          <p:cNvPicPr>
            <a:picLocks noGrp="1" noChangeAspect="1"/>
          </p:cNvPicPr>
          <p:nvPr>
            <p:ph type="pic" sz="quarter" idx="10"/>
          </p:nvPr>
        </p:nvPicPr>
        <p:blipFill>
          <a:blip r:embed="rId3"/>
          <a:srcRect l="40" r="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a:xfrm>
            <a:off x="4477136" y="4185850"/>
            <a:ext cx="7175998" cy="1980000"/>
          </a:xfrm>
        </p:spPr>
        <p:txBody>
          <a:bodyPr/>
          <a:lstStyle/>
          <a:p>
            <a:r>
              <a:rPr lang="en-US" dirty="0"/>
              <a:t>As a cutting-edge political trust-building instrument, the Finance-Monitor is visually appealing and can be operated easily, intuitively and interactively by all.</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en-US" dirty="0"/>
              <a:t>The Finance-Monitor aims to render the budgetary figures transparent for parliamentarians and citizens.</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en-US" dirty="0"/>
              <a:t>Numerous crises of confidence – such as the financial crisis – have damaged Europe’s culture of trust.</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Ministerium Ostbelgien</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solidFill>
                  <a:schemeClr val="tx2"/>
                </a:solidFill>
              </a:rPr>
              <a:t>Government/Public Services</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pic>
        <p:nvPicPr>
          <p:cNvPr id="23" name="Bildplatzhalter 6">
            <a:extLst>
              <a:ext uri="{FF2B5EF4-FFF2-40B4-BE49-F238E27FC236}">
                <a16:creationId xmlns:a16="http://schemas.microsoft.com/office/drawing/2014/main" id="{AAEE421E-6325-ED7A-DA5E-647D0C93ECFC}"/>
              </a:ext>
            </a:extLst>
          </p:cNvPr>
          <p:cNvPicPr>
            <a:picLocks noGrp="1" noChangeAspect="1"/>
          </p:cNvPicPr>
          <p:nvPr>
            <p:ph type="pic" sz="quarter" idx="46"/>
          </p:nvPr>
        </p:nvPicPr>
        <p:blipFill>
          <a:blip r:embed="rId12"/>
          <a:srcRect t="22917" b="22917"/>
          <a:stretch/>
        </p:blipFill>
        <p:spPr>
          <a:xfrm>
            <a:off x="765175" y="603250"/>
            <a:ext cx="1728788" cy="576263"/>
          </a:xfrm>
        </p:spPr>
      </p:pic>
    </p:spTree>
    <p:extLst>
      <p:ext uri="{BB962C8B-B14F-4D97-AF65-F5344CB8AC3E}">
        <p14:creationId xmlns:p14="http://schemas.microsoft.com/office/powerpoint/2010/main" val="3643409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5">
            <a:extLst>
              <a:ext uri="{FF2B5EF4-FFF2-40B4-BE49-F238E27FC236}">
                <a16:creationId xmlns:a16="http://schemas.microsoft.com/office/drawing/2014/main" id="{81C3785F-EDAB-609E-3117-94EB417BA397}"/>
              </a:ext>
            </a:extLst>
          </p:cNvPr>
          <p:cNvPicPr>
            <a:picLocks noGrp="1" noChangeAspect="1"/>
          </p:cNvPicPr>
          <p:nvPr>
            <p:ph type="pic" sz="quarter" idx="10"/>
          </p:nvPr>
        </p:nvPicPr>
        <p:blipFill rotWithShape="1">
          <a:blip r:embed="rId3"/>
          <a:srcRect l="48" r="48"/>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29</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that “All the genteel can pee with more zeal” at Peter Jensen!</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a:xfrm>
            <a:off x="539999" y="1989138"/>
            <a:ext cx="4134743" cy="4166862"/>
          </a:xfrm>
        </p:spPr>
        <p:txBody>
          <a:bodyPr/>
          <a:lstStyle/>
          <a:p>
            <a:pPr lvl="1"/>
            <a:r>
              <a:rPr lang="en-US" dirty="0"/>
              <a:t>Introduction of a business analytics solution from IBM at the Hamburg-based sanitary wholesaler</a:t>
            </a:r>
          </a:p>
          <a:p>
            <a:pPr lvl="1"/>
            <a:r>
              <a:rPr lang="en-US" dirty="0"/>
              <a:t>3,500 tradespeople from Sylt to Stralsund benefit from transparent reports and improved </a:t>
            </a:r>
            <a:br>
              <a:rPr lang="en-US" dirty="0"/>
            </a:br>
            <a:r>
              <a:rPr lang="en-US" dirty="0"/>
              <a:t>sales plans </a:t>
            </a:r>
          </a:p>
          <a:p>
            <a:pPr lvl="1"/>
            <a:r>
              <a:rPr lang="en-US" dirty="0"/>
              <a:t>Information can be linked and evaluated </a:t>
            </a:r>
            <a:br>
              <a:rPr lang="en-US" dirty="0"/>
            </a:br>
            <a:r>
              <a:rPr lang="en-US" dirty="0"/>
              <a:t>across systems</a:t>
            </a:r>
          </a:p>
          <a:p>
            <a:pPr lvl="1"/>
            <a:r>
              <a:rPr lang="en-US" dirty="0"/>
              <a:t>Around 50 detailed revenue and sales reports allow more precise data evaluation</a:t>
            </a:r>
          </a:p>
          <a:p>
            <a:pPr lvl="1"/>
            <a:endParaRPr lang="en-US" dirty="0"/>
          </a:p>
          <a:p>
            <a:pPr lvl="4"/>
            <a:r>
              <a:rPr lang="en-US" dirty="0"/>
              <a:t>In this way: “All the genteel can pee with more zeal”!</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Wholesaler Peter Jensen relies on </a:t>
            </a:r>
            <a:br>
              <a:rPr lang="en-US" dirty="0"/>
            </a:br>
            <a:r>
              <a:rPr lang="en-US" dirty="0"/>
              <a:t>IBM Cognos Business Analytics</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t>Wholesale</a:t>
            </a:r>
          </a:p>
          <a:p>
            <a:endParaRPr lang="en-US" dirty="0"/>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3" name="Bildplatzhalter 11">
            <a:extLst>
              <a:ext uri="{FF2B5EF4-FFF2-40B4-BE49-F238E27FC236}">
                <a16:creationId xmlns:a16="http://schemas.microsoft.com/office/drawing/2014/main" id="{4C9E4533-DFB1-BCCB-167B-CFD0918B0F9A}"/>
              </a:ext>
            </a:extLst>
          </p:cNvPr>
          <p:cNvPicPr>
            <a:picLocks noGrp="1" noChangeAspect="1"/>
          </p:cNvPicPr>
          <p:nvPr>
            <p:ph type="pic" sz="quarter" idx="46"/>
          </p:nvPr>
        </p:nvPicPr>
        <p:blipFill rotWithShape="1">
          <a:blip r:embed="rId4"/>
          <a:srcRect l="-41379" r="-41379"/>
          <a:stretch/>
        </p:blipFill>
        <p:spPr>
          <a:xfrm>
            <a:off x="6105525" y="603250"/>
            <a:ext cx="1728788" cy="576263"/>
          </a:xfrm>
        </p:spPr>
      </p:pic>
    </p:spTree>
    <p:extLst>
      <p:ext uri="{BB962C8B-B14F-4D97-AF65-F5344CB8AC3E}">
        <p14:creationId xmlns:p14="http://schemas.microsoft.com/office/powerpoint/2010/main" val="2005676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206BCD5E-9EC3-3357-9CF4-186A70BC0592}"/>
              </a:ext>
            </a:extLst>
          </p:cNvPr>
          <p:cNvSpPr>
            <a:spLocks noGrp="1"/>
          </p:cNvSpPr>
          <p:nvPr>
            <p:ph type="body" sz="quarter" idx="14"/>
          </p:nvPr>
        </p:nvSpPr>
        <p:spPr>
          <a:xfrm>
            <a:off x="1979999" y="2545091"/>
            <a:ext cx="6840000" cy="3600000"/>
          </a:xfrm>
        </p:spPr>
        <p:txBody>
          <a:bodyPr vert="horz" lIns="0" tIns="0" rIns="0" bIns="0" rtlCol="0" anchor="t">
            <a:noAutofit/>
          </a:bodyPr>
          <a:lstStyle/>
          <a:p>
            <a:pPr lvl="1" defTabSz="581025">
              <a:tabLst>
                <a:tab pos="355600" algn="l"/>
                <a:tab pos="358775" algn="l"/>
              </a:tabLst>
            </a:pPr>
            <a:r>
              <a:rPr lang="en-US" dirty="0"/>
              <a:t>Slide 04	|	Digital Strategy &amp; Analytics</a:t>
            </a:r>
          </a:p>
          <a:p>
            <a:pPr lvl="1" defTabSz="581025">
              <a:tabLst>
                <a:tab pos="355600" algn="l"/>
                <a:tab pos="358775" algn="l"/>
              </a:tabLst>
            </a:pPr>
            <a:r>
              <a:rPr lang="en-US" dirty="0">
                <a:latin typeface="Segoe UI Semibold"/>
                <a:cs typeface="Segoe UI Semibold"/>
              </a:rPr>
              <a:t>Slide 33         |	SAP Services</a:t>
            </a:r>
            <a:endParaRPr lang="en-US" dirty="0"/>
          </a:p>
          <a:p>
            <a:pPr lvl="1" defTabSz="581025">
              <a:tabLst>
                <a:tab pos="355600" algn="l"/>
                <a:tab pos="358775" algn="l"/>
              </a:tabLst>
            </a:pPr>
            <a:r>
              <a:rPr lang="en-US" dirty="0">
                <a:latin typeface="Segoe UI Semibold"/>
                <a:cs typeface="Segoe UI Semibold"/>
              </a:rPr>
              <a:t>Slide 61         |	Smart Industries</a:t>
            </a:r>
            <a:endParaRPr lang="en-US" dirty="0"/>
          </a:p>
          <a:p>
            <a:pPr lvl="1" defTabSz="581025">
              <a:tabLst>
                <a:tab pos="355600" algn="l"/>
                <a:tab pos="358775" algn="l"/>
              </a:tabLst>
            </a:pPr>
            <a:r>
              <a:rPr lang="en-US" dirty="0">
                <a:latin typeface="Segoe UI Semibold"/>
                <a:cs typeface="Segoe UI Semibold"/>
              </a:rPr>
              <a:t>Slide 84         |	Customer Experience</a:t>
            </a:r>
            <a:endParaRPr lang="en-US" dirty="0"/>
          </a:p>
          <a:p>
            <a:pPr lvl="1" defTabSz="581025">
              <a:tabLst>
                <a:tab pos="355600" algn="l"/>
                <a:tab pos="358775" algn="l"/>
              </a:tabLst>
            </a:pPr>
            <a:r>
              <a:rPr lang="en-US" dirty="0">
                <a:latin typeface="Segoe UI Semibold"/>
                <a:cs typeface="Segoe UI Semibold"/>
              </a:rPr>
              <a:t>Slide 131        |	Further references</a:t>
            </a:r>
          </a:p>
        </p:txBody>
      </p:sp>
      <p:sp>
        <p:nvSpPr>
          <p:cNvPr id="6" name="Titel 5">
            <a:extLst>
              <a:ext uri="{FF2B5EF4-FFF2-40B4-BE49-F238E27FC236}">
                <a16:creationId xmlns:a16="http://schemas.microsoft.com/office/drawing/2014/main" id="{B65E98FE-73B0-50CD-23F5-BC4A9142F18D}"/>
              </a:ext>
            </a:extLst>
          </p:cNvPr>
          <p:cNvSpPr>
            <a:spLocks noGrp="1"/>
          </p:cNvSpPr>
          <p:nvPr>
            <p:ph type="title"/>
          </p:nvPr>
        </p:nvSpPr>
        <p:spPr>
          <a:xfrm>
            <a:off x="1979999" y="1476000"/>
            <a:ext cx="6840000" cy="468000"/>
          </a:xfrm>
        </p:spPr>
        <p:txBody>
          <a:bodyPr/>
          <a:lstStyle/>
          <a:p>
            <a:r>
              <a:rPr lang="en-US" dirty="0"/>
              <a:t>Table of Contents</a:t>
            </a:r>
          </a:p>
        </p:txBody>
      </p:sp>
      <p:sp>
        <p:nvSpPr>
          <p:cNvPr id="2" name="Foliennummernplatzhalter 1">
            <a:extLst>
              <a:ext uri="{FF2B5EF4-FFF2-40B4-BE49-F238E27FC236}">
                <a16:creationId xmlns:a16="http://schemas.microsoft.com/office/drawing/2014/main" id="{05B93781-FE99-87CB-0BFD-E229F8D459FD}"/>
              </a:ext>
            </a:extLst>
          </p:cNvPr>
          <p:cNvSpPr>
            <a:spLocks noGrp="1"/>
          </p:cNvSpPr>
          <p:nvPr>
            <p:ph type="sldNum" sz="quarter" idx="4294967295"/>
          </p:nvPr>
        </p:nvSpPr>
        <p:spPr>
          <a:xfrm>
            <a:off x="11904663" y="6386513"/>
            <a:ext cx="287337" cy="179387"/>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accent4">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B0EB1E-25C5-4740-9782-54CCC0C83B03}" type="slidenum">
              <a:rPr lang="en-GB" smtClean="0"/>
              <a:pPr/>
              <a:t>3</a:t>
            </a:fld>
            <a:endParaRPr lang="en-GB" dirty="0"/>
          </a:p>
        </p:txBody>
      </p:sp>
    </p:spTree>
    <p:extLst>
      <p:ext uri="{BB962C8B-B14F-4D97-AF65-F5344CB8AC3E}">
        <p14:creationId xmlns:p14="http://schemas.microsoft.com/office/powerpoint/2010/main" val="9227005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5">
            <a:extLst>
              <a:ext uri="{FF2B5EF4-FFF2-40B4-BE49-F238E27FC236}">
                <a16:creationId xmlns:a16="http://schemas.microsoft.com/office/drawing/2014/main" id="{AD264238-0CE4-A7AD-09B9-EC8F0A87B9D6}"/>
              </a:ext>
            </a:extLst>
          </p:cNvPr>
          <p:cNvPicPr>
            <a:picLocks noGrp="1" noChangeAspect="1"/>
          </p:cNvPicPr>
          <p:nvPr>
            <p:ph type="pic" sz="quarter" idx="10"/>
          </p:nvPr>
        </p:nvPicPr>
        <p:blipFill rotWithShape="1">
          <a:blip r:embed="rId3"/>
          <a:srcRect l="40" r="40"/>
          <a:stretch/>
        </p:blipFill>
        <p:spPr>
          <a:xfrm>
            <a:off x="0" y="0"/>
            <a:ext cx="3959225" cy="6858000"/>
          </a:xfrm>
        </p:spPr>
      </p:pic>
      <p:sp>
        <p:nvSpPr>
          <p:cNvPr id="4" name="Foliennummernplatzhalter 3">
            <a:extLst>
              <a:ext uri="{FF2B5EF4-FFF2-40B4-BE49-F238E27FC236}">
                <a16:creationId xmlns:a16="http://schemas.microsoft.com/office/drawing/2014/main" id="{57E57B7E-2155-49FA-654F-2C23F8D1A39A}"/>
              </a:ext>
            </a:extLst>
          </p:cNvPr>
          <p:cNvSpPr>
            <a:spLocks noGrp="1"/>
          </p:cNvSpPr>
          <p:nvPr>
            <p:ph type="sldNum" sz="quarter" idx="13"/>
          </p:nvPr>
        </p:nvSpPr>
        <p:spPr/>
        <p:txBody>
          <a:bodyPr/>
          <a:lstStyle/>
          <a:p>
            <a:fld id="{D7B5DC5B-6873-43DB-ADC7-B15ACCE0DFDB}" type="slidenum">
              <a:rPr lang="en-US" smtClean="0"/>
              <a:pPr/>
              <a:t>30</a:t>
            </a:fld>
            <a:endParaRPr lang="en-US" dirty="0"/>
          </a:p>
        </p:txBody>
      </p:sp>
      <p:sp>
        <p:nvSpPr>
          <p:cNvPr id="7" name="Textplatzhalter 6">
            <a:extLst>
              <a:ext uri="{FF2B5EF4-FFF2-40B4-BE49-F238E27FC236}">
                <a16:creationId xmlns:a16="http://schemas.microsoft.com/office/drawing/2014/main" id="{67530327-83E8-FA0B-934F-774C7C8DBE7E}"/>
              </a:ext>
            </a:extLst>
          </p:cNvPr>
          <p:cNvSpPr>
            <a:spLocks noGrp="1"/>
          </p:cNvSpPr>
          <p:nvPr>
            <p:ph type="body" sz="quarter" idx="50"/>
          </p:nvPr>
        </p:nvSpPr>
        <p:spPr/>
        <p:txBody>
          <a:bodyPr/>
          <a:lstStyle/>
          <a:p>
            <a:r>
              <a:rPr lang="en-US" dirty="0"/>
              <a:t>With the Cognos database, the family-owned company links its CRM system with its merchandize management system and generates around 50 detailed sales and revenue reports.</a:t>
            </a:r>
          </a:p>
        </p:txBody>
      </p:sp>
      <p:sp>
        <p:nvSpPr>
          <p:cNvPr id="8" name="Textplatzhalter 7">
            <a:extLst>
              <a:ext uri="{FF2B5EF4-FFF2-40B4-BE49-F238E27FC236}">
                <a16:creationId xmlns:a16="http://schemas.microsoft.com/office/drawing/2014/main" id="{6E035B4E-F947-41A9-A336-48C6A64C91A3}"/>
              </a:ext>
            </a:extLst>
          </p:cNvPr>
          <p:cNvSpPr>
            <a:spLocks noGrp="1"/>
          </p:cNvSpPr>
          <p:nvPr>
            <p:ph type="body" idx="64"/>
          </p:nvPr>
        </p:nvSpPr>
        <p:spPr/>
        <p:txBody>
          <a:bodyPr/>
          <a:lstStyle/>
          <a:p>
            <a:r>
              <a:rPr lang="en-US" dirty="0"/>
              <a:t>Benefits for the customer </a:t>
            </a:r>
          </a:p>
        </p:txBody>
      </p:sp>
      <p:sp>
        <p:nvSpPr>
          <p:cNvPr id="10" name="Textplatzhalter 9">
            <a:extLst>
              <a:ext uri="{FF2B5EF4-FFF2-40B4-BE49-F238E27FC236}">
                <a16:creationId xmlns:a16="http://schemas.microsoft.com/office/drawing/2014/main" id="{7B68E64A-BDE7-F925-4931-C19CB0C1CF41}"/>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F1148641-F6FB-DE13-6264-DCCBAF9A7771}"/>
              </a:ext>
            </a:extLst>
          </p:cNvPr>
          <p:cNvSpPr>
            <a:spLocks noGrp="1"/>
          </p:cNvSpPr>
          <p:nvPr>
            <p:ph type="body" sz="quarter" idx="47"/>
          </p:nvPr>
        </p:nvSpPr>
        <p:spPr/>
        <p:txBody>
          <a:bodyPr/>
          <a:lstStyle/>
          <a:p>
            <a:r>
              <a:rPr lang="en-US" dirty="0"/>
              <a:t>Peter Jensen introduced IBM Cognos Business Analytics. By introducing a database solution in addition to the new CRM system, information can now be linked and evaluated.</a:t>
            </a:r>
          </a:p>
        </p:txBody>
      </p:sp>
      <p:sp>
        <p:nvSpPr>
          <p:cNvPr id="12" name="Textplatzhalter 11">
            <a:extLst>
              <a:ext uri="{FF2B5EF4-FFF2-40B4-BE49-F238E27FC236}">
                <a16:creationId xmlns:a16="http://schemas.microsoft.com/office/drawing/2014/main" id="{31E37415-596D-4D03-7257-6960784CA0CA}"/>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BFDC931E-5655-B93B-708A-D0502B178821}"/>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2A7B28D9-5CF3-E0B0-FEED-049A48A8CEDA}"/>
              </a:ext>
            </a:extLst>
          </p:cNvPr>
          <p:cNvSpPr>
            <a:spLocks noGrp="1"/>
          </p:cNvSpPr>
          <p:nvPr>
            <p:ph type="body" sz="quarter" idx="29"/>
          </p:nvPr>
        </p:nvSpPr>
        <p:spPr/>
        <p:txBody>
          <a:bodyPr/>
          <a:lstStyle/>
          <a:p>
            <a:r>
              <a:rPr lang="en-US" dirty="0"/>
              <a:t>Peter Jensen, was about to introduce a new CRM system but also needed an agile planning and analytics solution that could provide answers quickly and flexibly.</a:t>
            </a:r>
          </a:p>
        </p:txBody>
      </p:sp>
      <p:sp>
        <p:nvSpPr>
          <p:cNvPr id="16" name="Textplatzhalter 15">
            <a:extLst>
              <a:ext uri="{FF2B5EF4-FFF2-40B4-BE49-F238E27FC236}">
                <a16:creationId xmlns:a16="http://schemas.microsoft.com/office/drawing/2014/main" id="{3ABBE9A5-D707-D8D6-D568-CB0911252555}"/>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6B8FDDCF-6DAF-D272-7551-FD52E16F0F41}"/>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FE09F975-BAE5-7169-81A5-FBF0A283E7CE}"/>
              </a:ext>
            </a:extLst>
          </p:cNvPr>
          <p:cNvSpPr>
            <a:spLocks noGrp="1"/>
          </p:cNvSpPr>
          <p:nvPr>
            <p:ph type="title"/>
          </p:nvPr>
        </p:nvSpPr>
        <p:spPr/>
        <p:txBody>
          <a:bodyPr/>
          <a:lstStyle/>
          <a:p>
            <a:r>
              <a:rPr lang="en-US" dirty="0"/>
              <a:t>Wholesaler Peter Jensen relies on </a:t>
            </a:r>
            <a:br>
              <a:rPr lang="en-US" dirty="0"/>
            </a:br>
            <a:r>
              <a:rPr lang="en-US" dirty="0"/>
              <a:t>IBM Cognos Business Analytics</a:t>
            </a:r>
          </a:p>
        </p:txBody>
      </p:sp>
      <p:sp>
        <p:nvSpPr>
          <p:cNvPr id="20" name="Textplatzhalter 19">
            <a:extLst>
              <a:ext uri="{FF2B5EF4-FFF2-40B4-BE49-F238E27FC236}">
                <a16:creationId xmlns:a16="http://schemas.microsoft.com/office/drawing/2014/main" id="{439492E4-0FD2-39A4-FE2E-72915C3FF24B}"/>
              </a:ext>
            </a:extLst>
          </p:cNvPr>
          <p:cNvSpPr>
            <a:spLocks noGrp="1"/>
          </p:cNvSpPr>
          <p:nvPr>
            <p:ph type="body" sz="quarter" idx="14"/>
          </p:nvPr>
        </p:nvSpPr>
        <p:spPr/>
        <p:txBody>
          <a:bodyPr/>
          <a:lstStyle/>
          <a:p>
            <a:r>
              <a:rPr lang="en-US" dirty="0"/>
              <a:t>Case Study</a:t>
            </a:r>
          </a:p>
        </p:txBody>
      </p:sp>
      <p:sp>
        <p:nvSpPr>
          <p:cNvPr id="21" name="Textplatzhalter 20">
            <a:extLst>
              <a:ext uri="{FF2B5EF4-FFF2-40B4-BE49-F238E27FC236}">
                <a16:creationId xmlns:a16="http://schemas.microsoft.com/office/drawing/2014/main" id="{65B0AADD-C07A-DD36-4F5E-CCC5393D563A}"/>
              </a:ext>
            </a:extLst>
          </p:cNvPr>
          <p:cNvSpPr>
            <a:spLocks noGrp="1"/>
          </p:cNvSpPr>
          <p:nvPr>
            <p:ph type="body" idx="1"/>
          </p:nvPr>
        </p:nvSpPr>
        <p:spPr/>
        <p:txBody>
          <a:bodyPr/>
          <a:lstStyle/>
          <a:p>
            <a:r>
              <a:rPr lang="en-US" dirty="0"/>
              <a:t>Wholesale</a:t>
            </a:r>
          </a:p>
          <a:p>
            <a:endParaRPr lang="en-US" dirty="0"/>
          </a:p>
        </p:txBody>
      </p:sp>
      <p:sp>
        <p:nvSpPr>
          <p:cNvPr id="22" name="Bildplatzhalter 21">
            <a:extLst>
              <a:ext uri="{FF2B5EF4-FFF2-40B4-BE49-F238E27FC236}">
                <a16:creationId xmlns:a16="http://schemas.microsoft.com/office/drawing/2014/main" id="{5F1F7C96-DB49-9F99-1938-687803B104BF}"/>
              </a:ext>
            </a:extLst>
          </p:cNvPr>
          <p:cNvSpPr>
            <a:spLocks noGrp="1"/>
          </p:cNvSpPr>
          <p:nvPr>
            <p:ph type="pic" sz="quarter" idx="66"/>
          </p:nvPr>
        </p:nvSpPr>
        <p:spPr/>
        <p:txBody>
          <a:bodyPr/>
          <a:lstStyle/>
          <a:p>
            <a:r>
              <a:rPr lang="de-DE" dirty="0"/>
              <a:t> </a:t>
            </a:r>
          </a:p>
        </p:txBody>
      </p:sp>
      <p:pic>
        <p:nvPicPr>
          <p:cNvPr id="24" name="Content Placeholder 21" descr="Mountains outline">
            <a:extLst>
              <a:ext uri="{FF2B5EF4-FFF2-40B4-BE49-F238E27FC236}">
                <a16:creationId xmlns:a16="http://schemas.microsoft.com/office/drawing/2014/main" id="{9B6277CE-2CCF-D1BE-779F-6B322C3577B9}"/>
              </a:ext>
            </a:extLst>
          </p:cNvPr>
          <p:cNvPicPr>
            <a:picLocks noGrp="1" noChangeAspect="1"/>
          </p:cNvPicPr>
          <p:nvPr>
            <p:ph sz="quarter" idx="23"/>
          </p:nvPr>
        </p:nvPicPr>
        <p:blipFill>
          <a:blip r:embed="rId4">
            <a:extLst>
              <a:ext uri="{96DAC541-7B7A-43D3-8B79-37D633B846F1}">
                <asvg:svgBlip xmlns:asvg="http://schemas.microsoft.com/office/drawing/2016/SVG/main" r:embed="rId5"/>
              </a:ext>
            </a:extLst>
          </a:blip>
          <a:stretch>
            <a:fillRect/>
          </a:stretch>
        </p:blipFill>
        <p:spPr>
          <a:xfrm>
            <a:off x="4784725" y="2016125"/>
            <a:ext cx="539750" cy="539750"/>
          </a:xfrm>
        </p:spPr>
      </p:pic>
      <p:pic>
        <p:nvPicPr>
          <p:cNvPr id="25" name="Content Placeholder 19" descr="Abacus outline">
            <a:extLst>
              <a:ext uri="{FF2B5EF4-FFF2-40B4-BE49-F238E27FC236}">
                <a16:creationId xmlns:a16="http://schemas.microsoft.com/office/drawing/2014/main" id="{431B7623-FE27-A5CD-0BF0-12F18B8E58A7}"/>
              </a:ext>
            </a:extLst>
          </p:cNvPr>
          <p:cNvPicPr>
            <a:picLocks noGrp="1" noChangeAspect="1"/>
          </p:cNvPicPr>
          <p:nvPr>
            <p:ph sz="quarter" idx="48"/>
          </p:nvPr>
        </p:nvPicPr>
        <p:blipFill>
          <a:blip r:embed="rId6">
            <a:extLst>
              <a:ext uri="{96DAC541-7B7A-43D3-8B79-37D633B846F1}">
                <asvg:svgBlip xmlns:asvg="http://schemas.microsoft.com/office/drawing/2016/SVG/main" r:embed="rId7"/>
              </a:ext>
            </a:extLst>
          </a:blip>
          <a:stretch>
            <a:fillRect/>
          </a:stretch>
        </p:blipFill>
        <p:spPr>
          <a:xfrm>
            <a:off x="8540750" y="2016125"/>
            <a:ext cx="539750" cy="539750"/>
          </a:xfrm>
        </p:spPr>
      </p:pic>
      <p:pic>
        <p:nvPicPr>
          <p:cNvPr id="26" name="Content Placeholder 17" descr="Thumbs up sign outline">
            <a:extLst>
              <a:ext uri="{FF2B5EF4-FFF2-40B4-BE49-F238E27FC236}">
                <a16:creationId xmlns:a16="http://schemas.microsoft.com/office/drawing/2014/main" id="{0FADA37C-DD37-1233-4260-BC1499C10A84}"/>
              </a:ext>
            </a:extLst>
          </p:cNvPr>
          <p:cNvPicPr>
            <a:picLocks noGrp="1" noChangeAspect="1"/>
          </p:cNvPicPr>
          <p:nvPr>
            <p:ph sz="quarter" idx="51"/>
          </p:nvPr>
        </p:nvPicPr>
        <p:blipFill>
          <a:blip r:embed="rId8">
            <a:extLst>
              <a:ext uri="{96DAC541-7B7A-43D3-8B79-37D633B846F1}">
                <asvg:svgBlip xmlns:asvg="http://schemas.microsoft.com/office/drawing/2016/SVG/main" r:embed="rId9"/>
              </a:ext>
            </a:extLst>
          </a:blip>
          <a:stretch>
            <a:fillRect/>
          </a:stretch>
        </p:blipFill>
        <p:spPr>
          <a:xfrm>
            <a:off x="4784725" y="4265613"/>
            <a:ext cx="539750" cy="539750"/>
          </a:xfrm>
        </p:spPr>
      </p:pic>
      <p:pic>
        <p:nvPicPr>
          <p:cNvPr id="27" name="valantic logo">
            <a:extLst>
              <a:ext uri="{FF2B5EF4-FFF2-40B4-BE49-F238E27FC236}">
                <a16:creationId xmlns:a16="http://schemas.microsoft.com/office/drawing/2014/main" id="{082AF0BA-3C58-BC65-0CD6-480BA83F4694}"/>
              </a:ext>
            </a:extLst>
          </p:cNvPr>
          <p:cNvPicPr>
            <a:picLocks noGrp="1" noChangeAspect="1"/>
          </p:cNvPicPr>
          <p:nvPr>
            <p:ph type="pic" sz="quarter" idx="24"/>
          </p:nvPr>
        </p:nvPicPr>
        <p:blipFill>
          <a:blip r:embed="rId10">
            <a:extLst>
              <a:ext uri="{96DAC541-7B7A-43D3-8B79-37D633B846F1}">
                <asvg:svgBlip xmlns:asvg="http://schemas.microsoft.com/office/drawing/2016/SVG/main" r:embed="rId11"/>
              </a:ext>
            </a:extLst>
          </a:blip>
          <a:srcRect l="56" r="56"/>
          <a:stretch>
            <a:fillRect/>
          </a:stretch>
        </p:blipFill>
        <p:spPr>
          <a:xfrm>
            <a:off x="415925" y="6218238"/>
            <a:ext cx="1168400" cy="450850"/>
          </a:xfrm>
          <a:prstGeom prst="rect">
            <a:avLst/>
          </a:prstGeom>
        </p:spPr>
      </p:pic>
      <p:pic>
        <p:nvPicPr>
          <p:cNvPr id="9" name="Bildplatzhalter 11">
            <a:extLst>
              <a:ext uri="{FF2B5EF4-FFF2-40B4-BE49-F238E27FC236}">
                <a16:creationId xmlns:a16="http://schemas.microsoft.com/office/drawing/2014/main" id="{D6653B19-4009-D46D-A661-FD129CB610E3}"/>
              </a:ext>
            </a:extLst>
          </p:cNvPr>
          <p:cNvPicPr>
            <a:picLocks noGrp="1" noChangeAspect="1"/>
          </p:cNvPicPr>
          <p:nvPr>
            <p:ph type="pic" sz="quarter" idx="46"/>
          </p:nvPr>
        </p:nvPicPr>
        <p:blipFill rotWithShape="1">
          <a:blip r:embed="rId12"/>
          <a:srcRect l="-41379" r="-41379"/>
          <a:stretch/>
        </p:blipFill>
        <p:spPr>
          <a:xfrm>
            <a:off x="765175" y="603250"/>
            <a:ext cx="1728788" cy="576263"/>
          </a:xfrm>
        </p:spPr>
      </p:pic>
      <p:sp>
        <p:nvSpPr>
          <p:cNvPr id="13" name="Rechteck 12">
            <a:extLst>
              <a:ext uri="{FF2B5EF4-FFF2-40B4-BE49-F238E27FC236}">
                <a16:creationId xmlns:a16="http://schemas.microsoft.com/office/drawing/2014/main" id="{DEB92504-9ECC-7ED8-4B09-AD267B60695D}"/>
              </a:ext>
            </a:extLst>
          </p:cNvPr>
          <p:cNvSpPr/>
          <p:nvPr/>
        </p:nvSpPr>
        <p:spPr>
          <a:xfrm>
            <a:off x="8119904" y="4110431"/>
            <a:ext cx="3550075" cy="2200032"/>
          </a:xfrm>
          <a:prstGeom prst="rect">
            <a:avLst/>
          </a:prstGeom>
          <a:solidFill>
            <a:schemeClr val="bg1"/>
          </a:solidFill>
          <a:ln w="9525" cap="flat">
            <a:noFill/>
            <a:prstDash val="solid"/>
            <a:miter/>
          </a:ln>
        </p:spPr>
        <p:txBody>
          <a:bodyPr lIns="360000" tIns="432000" rIns="72000" bIns="36000" rtlCol="0" anchor="t" anchorCtr="0"/>
          <a:lstStyle/>
          <a:p>
            <a:pPr algn="l">
              <a:spcBef>
                <a:spcPts val="600"/>
              </a:spcBef>
              <a:spcAft>
                <a:spcPts val="600"/>
              </a:spcAft>
            </a:pPr>
            <a:endParaRPr lang="de-DE" sz="1600" b="1" i="0" dirty="0">
              <a:solidFill>
                <a:schemeClr val="bg1"/>
              </a:solidFill>
              <a:effectLst/>
              <a:latin typeface="+mj-lt"/>
            </a:endParaRPr>
          </a:p>
        </p:txBody>
      </p:sp>
    </p:spTree>
    <p:extLst>
      <p:ext uri="{BB962C8B-B14F-4D97-AF65-F5344CB8AC3E}">
        <p14:creationId xmlns:p14="http://schemas.microsoft.com/office/powerpoint/2010/main" val="700830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6">
            <a:extLst>
              <a:ext uri="{FF2B5EF4-FFF2-40B4-BE49-F238E27FC236}">
                <a16:creationId xmlns:a16="http://schemas.microsoft.com/office/drawing/2014/main" id="{D8E4522A-1812-88E9-9A5E-EEE0B281E56C}"/>
              </a:ext>
            </a:extLst>
          </p:cNvPr>
          <p:cNvPicPr>
            <a:picLocks noGrp="1" noChangeAspect="1"/>
          </p:cNvPicPr>
          <p:nvPr>
            <p:ph type="pic" sz="quarter" idx="10"/>
          </p:nvPr>
        </p:nvPicPr>
        <p:blipFill>
          <a:blip r:embed="rId3"/>
          <a:srcRect l="48" r="48"/>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31</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that the business intelligence is spot-on at AOK Niedersachsen.</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en-US" dirty="0"/>
              <a:t>As part of an ambitious BI project, AOK Lower Saxony built up an extensive database incorporating all its business processes and specialist divisions</a:t>
            </a:r>
          </a:p>
          <a:p>
            <a:pPr lvl="1"/>
            <a:r>
              <a:rPr lang="en-US" dirty="0"/>
              <a:t>At the same time, AOK implemented a BI system based on IBM Cognos for all its management and controlling processes, including planning, reporting, analytics and forecasting</a:t>
            </a:r>
          </a:p>
          <a:p>
            <a:pPr lvl="1"/>
            <a:r>
              <a:rPr lang="en-US" dirty="0"/>
              <a:t>valantic supported AOK in the development and installation of the complex BI system</a:t>
            </a:r>
          </a:p>
          <a:p>
            <a:pPr lvl="1"/>
            <a:r>
              <a:rPr lang="en-US" dirty="0"/>
              <a:t>Today, around 750 employees have access to graphical dashboards and analyses – in some cases en route using mobile devices</a:t>
            </a:r>
          </a:p>
          <a:p>
            <a:pPr lvl="4"/>
            <a:r>
              <a:rPr lang="en-US" dirty="0"/>
              <a:t>In this way, AOK always has up-to-date information for effective process control</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AOK Niedersachsen – looks after more than 27 million insured people</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t>INSURANCE</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3" name="Bildplatzhalter 10">
            <a:extLst>
              <a:ext uri="{FF2B5EF4-FFF2-40B4-BE49-F238E27FC236}">
                <a16:creationId xmlns:a16="http://schemas.microsoft.com/office/drawing/2014/main" id="{48726283-5418-9B0A-A297-83DE341D8160}"/>
              </a:ext>
            </a:extLst>
          </p:cNvPr>
          <p:cNvPicPr>
            <a:picLocks noGrp="1" noChangeAspect="1"/>
          </p:cNvPicPr>
          <p:nvPr>
            <p:ph type="pic" sz="quarter" idx="46"/>
          </p:nvPr>
        </p:nvPicPr>
        <p:blipFill>
          <a:blip r:embed="rId4"/>
          <a:srcRect t="22641" b="22641"/>
          <a:stretch/>
        </p:blipFill>
        <p:spPr>
          <a:xfrm>
            <a:off x="6105525" y="603250"/>
            <a:ext cx="1728788" cy="576263"/>
          </a:xfrm>
        </p:spPr>
      </p:pic>
    </p:spTree>
    <p:extLst>
      <p:ext uri="{BB962C8B-B14F-4D97-AF65-F5344CB8AC3E}">
        <p14:creationId xmlns:p14="http://schemas.microsoft.com/office/powerpoint/2010/main" val="36175493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6">
            <a:extLst>
              <a:ext uri="{FF2B5EF4-FFF2-40B4-BE49-F238E27FC236}">
                <a16:creationId xmlns:a16="http://schemas.microsoft.com/office/drawing/2014/main" id="{55BA5B81-EA92-3390-BE7D-1969873A45D8}"/>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lIns="216000" rIns="36000"/>
          <a:lstStyle/>
          <a:p>
            <a:r>
              <a:rPr lang="en-US" dirty="0"/>
              <a:t>AOK benefits from informed decision making thanks to easy access to analyses and dashboards, excellent user acceptance thanks to a significant speed increase and lower costs through streamlined storage.</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en-US" dirty="0"/>
              <a:t>Assisted by IBM Cognos, around 750 users – from the board of directors to clerks – access relevant key performance indicators via graphical dashboards.</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lIns="252000"/>
          <a:lstStyle/>
          <a:p>
            <a:r>
              <a:rPr lang="en-US" dirty="0"/>
              <a:t>AOK needed a uniform database covering all its business processes in order to ensure the efficiency of its corporate management. 11,000 data fields, over 500 tables and more than 3.5 billion data records are processed.</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AOK Niedersachsen – looks after more than 27 million insured people</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t>INSURANCE</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pic>
        <p:nvPicPr>
          <p:cNvPr id="33" name="Bildplatzhalter 10">
            <a:extLst>
              <a:ext uri="{FF2B5EF4-FFF2-40B4-BE49-F238E27FC236}">
                <a16:creationId xmlns:a16="http://schemas.microsoft.com/office/drawing/2014/main" id="{B96CB1A8-E2C8-06C1-6406-ABB410F5E6A3}"/>
              </a:ext>
            </a:extLst>
          </p:cNvPr>
          <p:cNvPicPr>
            <a:picLocks noGrp="1" noChangeAspect="1"/>
          </p:cNvPicPr>
          <p:nvPr>
            <p:ph type="pic" sz="quarter" idx="46"/>
          </p:nvPr>
        </p:nvPicPr>
        <p:blipFill rotWithShape="1">
          <a:blip r:embed="rId12"/>
          <a:srcRect l="-8373" t="18060" r="-8373" b="18060"/>
          <a:stretch/>
        </p:blipFill>
        <p:spPr>
          <a:xfrm>
            <a:off x="765175" y="603250"/>
            <a:ext cx="1728788" cy="576263"/>
          </a:xfrm>
        </p:spPr>
      </p:pic>
      <p:sp>
        <p:nvSpPr>
          <p:cNvPr id="2" name="Rectangle 10">
            <a:extLst>
              <a:ext uri="{FF2B5EF4-FFF2-40B4-BE49-F238E27FC236}">
                <a16:creationId xmlns:a16="http://schemas.microsoft.com/office/drawing/2014/main" id="{A60D0EFC-F436-FCC9-2D35-459ABDEA1021}"/>
              </a:ext>
            </a:extLst>
          </p:cNvPr>
          <p:cNvSpPr/>
          <p:nvPr/>
        </p:nvSpPr>
        <p:spPr>
          <a:xfrm>
            <a:off x="8233136" y="4179165"/>
            <a:ext cx="267731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 name="TextBox 11">
            <a:extLst>
              <a:ext uri="{FF2B5EF4-FFF2-40B4-BE49-F238E27FC236}">
                <a16:creationId xmlns:a16="http://schemas.microsoft.com/office/drawing/2014/main" id="{1BE46888-8C5B-1145-A210-0A128615A3AB}"/>
              </a:ext>
            </a:extLst>
          </p:cNvPr>
          <p:cNvSpPr txBox="1"/>
          <p:nvPr/>
        </p:nvSpPr>
        <p:spPr>
          <a:xfrm>
            <a:off x="8369703" y="4315910"/>
            <a:ext cx="1769816" cy="257369"/>
          </a:xfrm>
          <a:prstGeom prst="rect">
            <a:avLst/>
          </a:prstGeom>
          <a:noFill/>
        </p:spPr>
        <p:txBody>
          <a:bodyPr wrap="none" lIns="0" tIns="36000" rIns="216000" bIns="36000" rtlCol="0" anchor="ctr">
            <a:spAutoFit/>
          </a:bodyPr>
          <a:lstStyle/>
          <a:p>
            <a:r>
              <a:rPr lang="en-US" sz="1200" dirty="0">
                <a:solidFill>
                  <a:srgbClr val="FFFFFF"/>
                </a:solidFill>
                <a:cs typeface="Arial"/>
              </a:rPr>
              <a:t>Quick Decision Making</a:t>
            </a:r>
          </a:p>
        </p:txBody>
      </p:sp>
      <p:sp>
        <p:nvSpPr>
          <p:cNvPr id="4" name="Rectangle 12">
            <a:extLst>
              <a:ext uri="{FF2B5EF4-FFF2-40B4-BE49-F238E27FC236}">
                <a16:creationId xmlns:a16="http://schemas.microsoft.com/office/drawing/2014/main" id="{3379C781-757A-E886-8D86-26CA2C50B394}"/>
              </a:ext>
            </a:extLst>
          </p:cNvPr>
          <p:cNvSpPr/>
          <p:nvPr/>
        </p:nvSpPr>
        <p:spPr>
          <a:xfrm>
            <a:off x="8233137" y="5663803"/>
            <a:ext cx="2126600"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6" name="TextBox 13">
            <a:extLst>
              <a:ext uri="{FF2B5EF4-FFF2-40B4-BE49-F238E27FC236}">
                <a16:creationId xmlns:a16="http://schemas.microsoft.com/office/drawing/2014/main" id="{0B1ECD35-9794-09DF-CBBF-392B56E26673}"/>
              </a:ext>
            </a:extLst>
          </p:cNvPr>
          <p:cNvSpPr txBox="1"/>
          <p:nvPr/>
        </p:nvSpPr>
        <p:spPr>
          <a:xfrm>
            <a:off x="8398578" y="5787949"/>
            <a:ext cx="1064751"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Less Storage</a:t>
            </a:r>
          </a:p>
        </p:txBody>
      </p:sp>
      <p:sp>
        <p:nvSpPr>
          <p:cNvPr id="24" name="Rectangle 14">
            <a:extLst>
              <a:ext uri="{FF2B5EF4-FFF2-40B4-BE49-F238E27FC236}">
                <a16:creationId xmlns:a16="http://schemas.microsoft.com/office/drawing/2014/main" id="{A9A326DF-3DF9-DCF6-BB2E-3CBE74BF2941}"/>
              </a:ext>
            </a:extLst>
          </p:cNvPr>
          <p:cNvSpPr/>
          <p:nvPr/>
        </p:nvSpPr>
        <p:spPr>
          <a:xfrm>
            <a:off x="8233136" y="4925332"/>
            <a:ext cx="320725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1" name="TextBox 15">
            <a:extLst>
              <a:ext uri="{FF2B5EF4-FFF2-40B4-BE49-F238E27FC236}">
                <a16:creationId xmlns:a16="http://schemas.microsoft.com/office/drawing/2014/main" id="{12FFC8E7-A911-218A-AD5E-48F5DD6B3289}"/>
              </a:ext>
            </a:extLst>
          </p:cNvPr>
          <p:cNvSpPr txBox="1"/>
          <p:nvPr/>
        </p:nvSpPr>
        <p:spPr>
          <a:xfrm>
            <a:off x="8369703" y="5049478"/>
            <a:ext cx="1328542"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Increased Speed</a:t>
            </a:r>
          </a:p>
        </p:txBody>
      </p:sp>
    </p:spTree>
    <p:extLst>
      <p:ext uri="{BB962C8B-B14F-4D97-AF65-F5344CB8AC3E}">
        <p14:creationId xmlns:p14="http://schemas.microsoft.com/office/powerpoint/2010/main" val="2271037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717DBCC7-E3E7-BC64-62A9-F1031AE5D322}"/>
              </a:ext>
            </a:extLst>
          </p:cNvPr>
          <p:cNvSpPr>
            <a:spLocks noGrp="1"/>
          </p:cNvSpPr>
          <p:nvPr>
            <p:ph type="sldNum" sz="quarter" idx="12"/>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accent4">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B0EB1E-25C5-4740-9782-54CCC0C83B03}" type="slidenum">
              <a:rPr lang="en-GB" smtClean="0"/>
              <a:pPr/>
              <a:t>33</a:t>
            </a:fld>
            <a:endParaRPr lang="en-GB" dirty="0"/>
          </a:p>
        </p:txBody>
      </p:sp>
      <p:sp>
        <p:nvSpPr>
          <p:cNvPr id="5" name="Textplatzhalter 4">
            <a:extLst>
              <a:ext uri="{FF2B5EF4-FFF2-40B4-BE49-F238E27FC236}">
                <a16:creationId xmlns:a16="http://schemas.microsoft.com/office/drawing/2014/main" id="{E69B53B2-EBC3-A684-2F7B-5F574B6DE766}"/>
              </a:ext>
            </a:extLst>
          </p:cNvPr>
          <p:cNvSpPr>
            <a:spLocks noGrp="1"/>
          </p:cNvSpPr>
          <p:nvPr>
            <p:ph type="body" idx="1"/>
          </p:nvPr>
        </p:nvSpPr>
        <p:spPr/>
        <p:txBody>
          <a:bodyPr/>
          <a:lstStyle/>
          <a:p>
            <a:r>
              <a:rPr lang="en-US" dirty="0"/>
              <a:t>References</a:t>
            </a:r>
          </a:p>
        </p:txBody>
      </p:sp>
      <p:sp>
        <p:nvSpPr>
          <p:cNvPr id="7" name="Textplatzhalter 6">
            <a:extLst>
              <a:ext uri="{FF2B5EF4-FFF2-40B4-BE49-F238E27FC236}">
                <a16:creationId xmlns:a16="http://schemas.microsoft.com/office/drawing/2014/main" id="{5858F900-3FB0-FA36-EFB5-0D78D5A60A65}"/>
              </a:ext>
            </a:extLst>
          </p:cNvPr>
          <p:cNvSpPr>
            <a:spLocks noGrp="1"/>
          </p:cNvSpPr>
          <p:nvPr>
            <p:ph type="body" idx="13"/>
          </p:nvPr>
        </p:nvSpPr>
        <p:spPr/>
        <p:txBody>
          <a:bodyPr/>
          <a:lstStyle/>
          <a:p>
            <a:r>
              <a:rPr lang="en-US" dirty="0"/>
              <a:t>SAP Services</a:t>
            </a:r>
          </a:p>
        </p:txBody>
      </p:sp>
    </p:spTree>
    <p:extLst>
      <p:ext uri="{BB962C8B-B14F-4D97-AF65-F5344CB8AC3E}">
        <p14:creationId xmlns:p14="http://schemas.microsoft.com/office/powerpoint/2010/main" val="15086566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31">
            <a:extLst>
              <a:ext uri="{FF2B5EF4-FFF2-40B4-BE49-F238E27FC236}">
                <a16:creationId xmlns:a16="http://schemas.microsoft.com/office/drawing/2014/main" id="{4A558568-97A3-E91A-67F5-7D1863EDF10E}"/>
              </a:ext>
            </a:extLst>
          </p:cNvPr>
          <p:cNvPicPr>
            <a:picLocks noGrp="1" noChangeAspect="1"/>
          </p:cNvPicPr>
          <p:nvPr>
            <p:ph type="pic" sz="quarter" idx="10"/>
          </p:nvPr>
        </p:nvPicPr>
        <p:blipFill rotWithShape="1">
          <a:blip r:embed="rId3"/>
          <a:srcRect l="38582" t="-148" r="34220" b="10032"/>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a:xfrm>
            <a:off x="9143445" y="1476000"/>
            <a:ext cx="2670014" cy="4680000"/>
          </a:xfrm>
        </p:spPr>
        <p:txBody>
          <a:bodyPr lIns="360000" rIns="180000"/>
          <a:lstStyle/>
          <a:p>
            <a:r>
              <a:rPr lang="en-US" dirty="0"/>
              <a:t>valantic ensures that at Gira they’re now driving their own internal digital transformation </a:t>
            </a:r>
            <a:br>
              <a:rPr lang="en-US" dirty="0"/>
            </a:br>
            <a:r>
              <a:rPr lang="en-US" dirty="0"/>
              <a:t> </a:t>
            </a:r>
            <a:r>
              <a:rPr lang="en-US"/>
              <a:t>successfully </a:t>
            </a:r>
            <a:br>
              <a:rPr lang="en-US"/>
            </a:br>
            <a:r>
              <a:rPr lang="en-US"/>
              <a:t>as </a:t>
            </a:r>
            <a:r>
              <a:rPr lang="en-US" dirty="0"/>
              <a:t>well</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a:xfrm>
            <a:off x="5891927" y="1507551"/>
            <a:ext cx="2880000" cy="360000"/>
          </a:xfrm>
        </p:spPr>
        <p:txBody>
          <a:bodyPr/>
          <a:lstStyle/>
          <a:p>
            <a:r>
              <a:rPr lang="de-DE" dirty="0"/>
              <a:t>BUILDING CONTROL</a:t>
            </a:r>
          </a:p>
        </p:txBody>
      </p:sp>
      <p:sp>
        <p:nvSpPr>
          <p:cNvPr id="67" name="Bildplatzhalter 66">
            <a:extLst>
              <a:ext uri="{FF2B5EF4-FFF2-40B4-BE49-F238E27FC236}">
                <a16:creationId xmlns:a16="http://schemas.microsoft.com/office/drawing/2014/main" id="{8970CC67-BA0E-62EC-031A-7EB4D347C055}"/>
              </a:ext>
            </a:extLst>
          </p:cNvPr>
          <p:cNvSpPr>
            <a:spLocks noGrp="1"/>
          </p:cNvSpPr>
          <p:nvPr>
            <p:ph type="pic" sz="quarter" idx="66"/>
          </p:nvPr>
        </p:nvSpPr>
        <p:spPr/>
        <p:txBody>
          <a:bodyPr/>
          <a:lstStyle/>
          <a:p>
            <a:r>
              <a:rPr lang="de-DE" dirty="0"/>
              <a:t> </a:t>
            </a:r>
          </a:p>
        </p:txBody>
      </p:sp>
      <p:pic>
        <p:nvPicPr>
          <p:cNvPr id="69" name="Bildplatzhalter 68">
            <a:extLst>
              <a:ext uri="{FF2B5EF4-FFF2-40B4-BE49-F238E27FC236}">
                <a16:creationId xmlns:a16="http://schemas.microsoft.com/office/drawing/2014/main" id="{6BFD43A9-AAE5-4E75-0365-B301B2DCED66}"/>
              </a:ext>
            </a:extLst>
          </p:cNvPr>
          <p:cNvPicPr>
            <a:picLocks noGrp="1" noChangeAspect="1"/>
          </p:cNvPicPr>
          <p:nvPr>
            <p:ph type="pic" sz="quarter" idx="46"/>
          </p:nvPr>
        </p:nvPicPr>
        <p:blipFill rotWithShape="1">
          <a:blip r:embed="rId4">
            <a:extLst>
              <a:ext uri="{96DAC541-7B7A-43D3-8B79-37D633B846F1}">
                <asvg:svgBlip xmlns:asvg="http://schemas.microsoft.com/office/drawing/2016/SVG/main" r:embed="rId5"/>
              </a:ext>
            </a:extLst>
          </a:blip>
          <a:srcRect t="-12500" b="-12500"/>
          <a:stretch/>
        </p:blipFill>
        <p:spPr/>
      </p:pic>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a:xfrm>
            <a:off x="576000" y="396000"/>
            <a:ext cx="4680000" cy="144000"/>
          </a:xfrm>
        </p:spPr>
        <p:txBody>
          <a:bodyPr/>
          <a:lstStyle/>
          <a:p>
            <a:r>
              <a:rPr lang="de-DE"/>
              <a:t>Case Study</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a:xfrm>
            <a:off x="539998" y="1912938"/>
            <a:ext cx="4931162" cy="4166862"/>
          </a:xfrm>
        </p:spPr>
        <p:txBody>
          <a:bodyPr vert="horz" lIns="0" tIns="0" rIns="360000" bIns="0" rtlCol="0" anchor="t">
            <a:noAutofit/>
          </a:bodyPr>
          <a:lstStyle/>
          <a:p>
            <a:pPr lvl="4"/>
            <a:r>
              <a:rPr lang="en-US" dirty="0"/>
              <a:t>Gira enjoyed a digitalization turbo boost based on </a:t>
            </a:r>
            <a:br>
              <a:rPr lang="en-US" dirty="0"/>
            </a:br>
            <a:r>
              <a:rPr lang="en-US" dirty="0"/>
              <a:t>an Extended Brownfield Conversion to SAP S/4HANA and reporting in the SAP Analytics Cloud.</a:t>
            </a:r>
          </a:p>
          <a:p>
            <a:pPr lvl="1"/>
            <a:r>
              <a:rPr lang="en-US" dirty="0"/>
              <a:t>Gira, based in Radevormwald near Düsseldorf, is a leading maker of electrotechnical and networked building control systems and is among the smart building pioneers.</a:t>
            </a:r>
          </a:p>
          <a:p>
            <a:pPr lvl="1"/>
            <a:r>
              <a:rPr lang="en-US" dirty="0"/>
              <a:t>The company, which uses SAP, was due to migrate to SAP S/4HANA and was also looking for a new reporting tool for its daily reporting.</a:t>
            </a:r>
          </a:p>
          <a:p>
            <a:pPr lvl="1"/>
            <a:r>
              <a:rPr lang="en-US" dirty="0"/>
              <a:t>Gira decided on a SAP S/4HANA migration based on valantic’s Extended Brownfield Conversion methodology and the development of a new reporting system using the SAP Analytics Cloud (SAC).</a:t>
            </a:r>
          </a:p>
          <a:p>
            <a:pPr lvl="1"/>
            <a:r>
              <a:rPr lang="en-US" dirty="0"/>
              <a:t>A high-speed valantic SAP S/4HANA Extended Brownfield Conversion established the basis for digital transformation and boosted process efficiency; SAP BW on HANA and SAC have provided for better reporting transparency and performance.</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a:xfrm>
            <a:off x="540000" y="622301"/>
            <a:ext cx="4680000" cy="648000"/>
          </a:xfrm>
        </p:spPr>
        <p:txBody>
          <a:bodyPr/>
          <a:lstStyle/>
          <a:p>
            <a:r>
              <a:rPr lang="en-US" dirty="0"/>
              <a:t>Gira Strengthens Its Long-Term Viability Through Digitalization</a:t>
            </a:r>
            <a:endParaRPr lang="de-DE" dirty="0"/>
          </a:p>
        </p:txBody>
      </p:sp>
    </p:spTree>
    <p:extLst>
      <p:ext uri="{BB962C8B-B14F-4D97-AF65-F5344CB8AC3E}">
        <p14:creationId xmlns:p14="http://schemas.microsoft.com/office/powerpoint/2010/main" val="38278716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platzhalter 31">
            <a:extLst>
              <a:ext uri="{FF2B5EF4-FFF2-40B4-BE49-F238E27FC236}">
                <a16:creationId xmlns:a16="http://schemas.microsoft.com/office/drawing/2014/main" id="{F2059C93-7A80-C633-4CB6-7C649FBA17D2}"/>
              </a:ext>
            </a:extLst>
          </p:cNvPr>
          <p:cNvPicPr>
            <a:picLocks noGrp="1" noChangeAspect="1"/>
          </p:cNvPicPr>
          <p:nvPr>
            <p:ph type="pic" sz="quarter" idx="10"/>
          </p:nvPr>
        </p:nvPicPr>
        <p:blipFill rotWithShape="1">
          <a:blip r:embed="rId3"/>
          <a:srcRect l="38010" r="30914" b="13876"/>
          <a:stretch/>
        </p:blipFill>
        <p:spPr>
          <a:xfrm>
            <a:off x="0" y="0"/>
            <a:ext cx="3959225" cy="6858000"/>
          </a:xfrm>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p:blipFill>
        <p:spPr>
          <a:xfrm>
            <a:off x="415887" y="6218848"/>
            <a:ext cx="1169231" cy="450666"/>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a:xfrm>
            <a:off x="4477136" y="4185850"/>
            <a:ext cx="3420000" cy="1980000"/>
          </a:xfrm>
        </p:spPr>
        <p:txBody>
          <a:bodyPr vert="horz" lIns="288000" tIns="720000" rIns="108000" bIns="0" rtlCol="0" anchor="t">
            <a:noAutofit/>
          </a:bodyPr>
          <a:lstStyle/>
          <a:p>
            <a:r>
              <a:rPr lang="en-US" dirty="0"/>
              <a:t>Fast and successful migration to S/4HANA as the basis for Gira’s long-term viability and digitalization; enhanced overview, transparency and efficiency made possible by a daily updated management dashboard.</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a:xfrm>
            <a:off x="5470730" y="4266000"/>
            <a:ext cx="2340000" cy="540000"/>
          </a:xfrm>
        </p:spPr>
        <p:txBody>
          <a:bodyPr/>
          <a:lstStyle/>
          <a:p>
            <a:r>
              <a:rPr lang="en-US" dirty="0"/>
              <a:t>Benefits for the customer</a:t>
            </a:r>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a:xfrm>
            <a:off x="4784937" y="4266000"/>
            <a:ext cx="540000" cy="540000"/>
          </a:xfrm>
        </p:spPr>
      </p:pic>
      <p:sp>
        <p:nvSpPr>
          <p:cNvPr id="73" name="Textplatzhalter 72">
            <a:extLst>
              <a:ext uri="{FF2B5EF4-FFF2-40B4-BE49-F238E27FC236}">
                <a16:creationId xmlns:a16="http://schemas.microsoft.com/office/drawing/2014/main" id="{DEF0152F-2BA4-37D4-C098-856DE42793F9}"/>
              </a:ext>
            </a:extLst>
          </p:cNvPr>
          <p:cNvSpPr>
            <a:spLocks noGrp="1"/>
          </p:cNvSpPr>
          <p:nvPr>
            <p:ph type="body" sz="quarter" idx="62"/>
          </p:nvPr>
        </p:nvSpPr>
        <p:spPr/>
        <p:txBody>
          <a:bodyPr/>
          <a:lstStyle/>
          <a:p>
            <a:endParaRPr lang="en-US"/>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a:xfrm>
            <a:off x="8233134" y="1926596"/>
            <a:ext cx="3420000" cy="1980000"/>
          </a:xfrm>
        </p:spPr>
        <p:txBody>
          <a:bodyPr vert="horz" lIns="288000" tIns="720000" rIns="108000" bIns="0" rtlCol="0" anchor="t">
            <a:noAutofit/>
          </a:bodyPr>
          <a:lstStyle/>
          <a:p>
            <a:r>
              <a:rPr lang="en-US" dirty="0"/>
              <a:t>valantic Extended Brownfield Conversion to SAP S/4HANA, </a:t>
            </a:r>
            <a:r>
              <a:rPr lang="en-US"/>
              <a:t>and the development </a:t>
            </a:r>
            <a:r>
              <a:rPr lang="en-US" dirty="0"/>
              <a:t>of a new daily reporting system based on the legacy SAP BW on HANA and the SAP Analytics Cloud.</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a:xfrm>
            <a:off x="9179337" y="2016000"/>
            <a:ext cx="2340000" cy="540000"/>
          </a:xfrm>
        </p:spPr>
        <p:txBody>
          <a:bodyPr/>
          <a:lstStyle/>
          <a:p>
            <a:r>
              <a:rPr lang="en-US" dirty="0"/>
              <a:t>Consulting approach &amp; technology</a:t>
            </a:r>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937" y="2016000"/>
            <a:ext cx="540000" cy="540000"/>
          </a:xfrm>
        </p:spPr>
      </p:pic>
      <p:sp>
        <p:nvSpPr>
          <p:cNvPr id="71" name="Textplatzhalter 70">
            <a:extLst>
              <a:ext uri="{FF2B5EF4-FFF2-40B4-BE49-F238E27FC236}">
                <a16:creationId xmlns:a16="http://schemas.microsoft.com/office/drawing/2014/main" id="{34FEE4CC-C113-61DE-FEE2-B6328FD0CFA3}"/>
              </a:ext>
            </a:extLst>
          </p:cNvPr>
          <p:cNvSpPr>
            <a:spLocks noGrp="1"/>
          </p:cNvSpPr>
          <p:nvPr>
            <p:ph type="body" sz="quarter" idx="49"/>
          </p:nvPr>
        </p:nvSpPr>
        <p:spPr/>
        <p:txBody>
          <a:bodyPr/>
          <a:lstStyle/>
          <a:p>
            <a:endParaRPr lang="en-US"/>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a:xfrm>
            <a:off x="4477136" y="1926596"/>
            <a:ext cx="3420000" cy="1980000"/>
          </a:xfrm>
        </p:spPr>
        <p:txBody>
          <a:bodyPr vert="horz" lIns="288000" tIns="720000" rIns="108000" bIns="0" rtlCol="0" anchor="t">
            <a:noAutofit/>
          </a:bodyPr>
          <a:lstStyle/>
          <a:p>
            <a:r>
              <a:rPr lang="en-US" dirty="0"/>
              <a:t>To swiftly migrate Gira to SAP S/4HANA and replace its legacy in-house-developed daily reporting system with a SAP Analytics Cloud solution.</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a:xfrm>
            <a:off x="5470730" y="2016000"/>
            <a:ext cx="2340000" cy="540000"/>
          </a:xfrm>
        </p:spPr>
        <p:txBody>
          <a:bodyPr/>
          <a:lstStyle/>
          <a:p>
            <a:r>
              <a:rPr lang="en-US" dirty="0"/>
              <a:t>Challenge</a:t>
            </a:r>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a:xfrm>
            <a:off x="4784937" y="2016000"/>
            <a:ext cx="540000" cy="540000"/>
          </a:xfrm>
        </p:spPr>
      </p:pic>
      <p:sp>
        <p:nvSpPr>
          <p:cNvPr id="72" name="Textplatzhalter 71">
            <a:extLst>
              <a:ext uri="{FF2B5EF4-FFF2-40B4-BE49-F238E27FC236}">
                <a16:creationId xmlns:a16="http://schemas.microsoft.com/office/drawing/2014/main" id="{49EB73A9-10E2-419D-8577-42337DAB5D25}"/>
              </a:ext>
            </a:extLst>
          </p:cNvPr>
          <p:cNvSpPr>
            <a:spLocks noGrp="1"/>
          </p:cNvSpPr>
          <p:nvPr>
            <p:ph type="body" sz="quarter" idx="61"/>
          </p:nvPr>
        </p:nvSpPr>
        <p:spPr/>
        <p:txBody>
          <a:bodyPr/>
          <a:lstStyle/>
          <a:p>
            <a:endParaRPr lang="en-US"/>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a:xfrm>
            <a:off x="4477137" y="622301"/>
            <a:ext cx="7164000" cy="648000"/>
          </a:xfrm>
        </p:spPr>
        <p:txBody>
          <a:bodyPr/>
          <a:lstStyle/>
          <a:p>
            <a:r>
              <a:rPr lang="en-US" dirty="0"/>
              <a:t>Gira Strengthens Its Long-Term </a:t>
            </a:r>
            <a:r>
              <a:rPr lang="en-US"/>
              <a:t>Viability </a:t>
            </a:r>
            <a:br>
              <a:rPr lang="en-US"/>
            </a:br>
            <a:r>
              <a:rPr lang="en-US"/>
              <a:t>Through </a:t>
            </a:r>
            <a:r>
              <a:rPr lang="en-US" dirty="0"/>
              <a:t>Digitalization</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a:xfrm>
            <a:off x="4478400" y="396000"/>
            <a:ext cx="7164000" cy="144000"/>
          </a:xfrm>
        </p:spPr>
        <p:txBody>
          <a:bodyPr/>
          <a:lstStyle/>
          <a:p>
            <a:r>
              <a:rPr lang="en-US"/>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a:xfrm>
            <a:off x="550862" y="1507551"/>
            <a:ext cx="2880000" cy="360000"/>
          </a:xfrm>
        </p:spPr>
        <p:txBody>
          <a:bodyPr/>
          <a:lstStyle/>
          <a:p>
            <a:r>
              <a:rPr lang="en-US"/>
              <a:t>BUILDING CONTROL</a:t>
            </a:r>
          </a:p>
        </p:txBody>
      </p:sp>
      <p:sp>
        <p:nvSpPr>
          <p:cNvPr id="74" name="Bildplatzhalter 73">
            <a:extLst>
              <a:ext uri="{FF2B5EF4-FFF2-40B4-BE49-F238E27FC236}">
                <a16:creationId xmlns:a16="http://schemas.microsoft.com/office/drawing/2014/main" id="{2D9F1B69-B92B-5310-25C9-12AC02E2A797}"/>
              </a:ext>
            </a:extLst>
          </p:cNvPr>
          <p:cNvSpPr>
            <a:spLocks noGrp="1"/>
          </p:cNvSpPr>
          <p:nvPr>
            <p:ph type="pic" sz="quarter" idx="66"/>
          </p:nvPr>
        </p:nvSpPr>
        <p:spPr/>
        <p:txBody>
          <a:bodyPr/>
          <a:lstStyle/>
          <a:p>
            <a:r>
              <a:rPr lang="en-US"/>
              <a:t> </a:t>
            </a:r>
          </a:p>
        </p:txBody>
      </p:sp>
      <p:pic>
        <p:nvPicPr>
          <p:cNvPr id="76" name="Bildplatzhalter 75">
            <a:extLst>
              <a:ext uri="{FF2B5EF4-FFF2-40B4-BE49-F238E27FC236}">
                <a16:creationId xmlns:a16="http://schemas.microsoft.com/office/drawing/2014/main" id="{312CFBDE-6D2C-1478-EFA6-5B65C7C97F4E}"/>
              </a:ext>
            </a:extLst>
          </p:cNvPr>
          <p:cNvPicPr>
            <a:picLocks noGrp="1" noChangeAspect="1"/>
          </p:cNvPicPr>
          <p:nvPr>
            <p:ph type="pic" sz="quarter" idx="46"/>
          </p:nvPr>
        </p:nvPicPr>
        <p:blipFill rotWithShape="1">
          <a:blip r:embed="rId12">
            <a:extLst>
              <a:ext uri="{96DAC541-7B7A-43D3-8B79-37D633B846F1}">
                <asvg:svgBlip xmlns:asvg="http://schemas.microsoft.com/office/drawing/2016/SVG/main" r:embed="rId13"/>
              </a:ext>
            </a:extLst>
          </a:blip>
          <a:srcRect t="-12500" b="-12500"/>
          <a:stretch/>
        </p:blipFill>
        <p:spPr/>
      </p:pic>
      <p:sp>
        <p:nvSpPr>
          <p:cNvPr id="30" name="Rectangle 10">
            <a:extLst>
              <a:ext uri="{FF2B5EF4-FFF2-40B4-BE49-F238E27FC236}">
                <a16:creationId xmlns:a16="http://schemas.microsoft.com/office/drawing/2014/main" id="{A2506A09-5F6F-F4A2-8F97-459EC55240D7}"/>
              </a:ext>
            </a:extLst>
          </p:cNvPr>
          <p:cNvSpPr/>
          <p:nvPr/>
        </p:nvSpPr>
        <p:spPr>
          <a:xfrm>
            <a:off x="8233136" y="4179165"/>
            <a:ext cx="303182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1" name="TextBox 11">
            <a:extLst>
              <a:ext uri="{FF2B5EF4-FFF2-40B4-BE49-F238E27FC236}">
                <a16:creationId xmlns:a16="http://schemas.microsoft.com/office/drawing/2014/main" id="{F1E4EE02-069E-6BB1-85EA-803D5EB584EA}"/>
              </a:ext>
            </a:extLst>
          </p:cNvPr>
          <p:cNvSpPr txBox="1"/>
          <p:nvPr/>
        </p:nvSpPr>
        <p:spPr>
          <a:xfrm>
            <a:off x="8369703" y="4300810"/>
            <a:ext cx="1494164" cy="287570"/>
          </a:xfrm>
          <a:prstGeom prst="rect">
            <a:avLst/>
          </a:prstGeom>
          <a:noFill/>
        </p:spPr>
        <p:txBody>
          <a:bodyPr wrap="none" lIns="0" tIns="36000" rIns="216000" bIns="36000" rtlCol="0" anchor="ctr">
            <a:spAutoFit/>
          </a:bodyPr>
          <a:lstStyle/>
          <a:p>
            <a:pPr>
              <a:lnSpc>
                <a:spcPct val="130000"/>
              </a:lnSpc>
              <a:spcBef>
                <a:spcPts val="1000"/>
              </a:spcBef>
            </a:pPr>
            <a:r>
              <a:rPr lang="en-US" sz="1200" dirty="0">
                <a:solidFill>
                  <a:srgbClr val="FFFFFF"/>
                </a:solidFill>
              </a:rPr>
              <a:t>Long-term viability</a:t>
            </a:r>
          </a:p>
        </p:txBody>
      </p:sp>
      <p:sp>
        <p:nvSpPr>
          <p:cNvPr id="32" name="Rectangle 12">
            <a:extLst>
              <a:ext uri="{FF2B5EF4-FFF2-40B4-BE49-F238E27FC236}">
                <a16:creationId xmlns:a16="http://schemas.microsoft.com/office/drawing/2014/main" id="{56C1806F-22B1-B330-C083-C344DB766C99}"/>
              </a:ext>
            </a:extLst>
          </p:cNvPr>
          <p:cNvSpPr/>
          <p:nvPr/>
        </p:nvSpPr>
        <p:spPr>
          <a:xfrm>
            <a:off x="8233137" y="5663803"/>
            <a:ext cx="238043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3" name="TextBox 13">
            <a:extLst>
              <a:ext uri="{FF2B5EF4-FFF2-40B4-BE49-F238E27FC236}">
                <a16:creationId xmlns:a16="http://schemas.microsoft.com/office/drawing/2014/main" id="{6258330C-A1DE-B481-6346-42ECCF1656EC}"/>
              </a:ext>
            </a:extLst>
          </p:cNvPr>
          <p:cNvSpPr txBox="1"/>
          <p:nvPr/>
        </p:nvSpPr>
        <p:spPr>
          <a:xfrm>
            <a:off x="8398578" y="5787949"/>
            <a:ext cx="1096683"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Transparency</a:t>
            </a:r>
          </a:p>
        </p:txBody>
      </p:sp>
      <p:sp>
        <p:nvSpPr>
          <p:cNvPr id="34" name="Rectangle 14">
            <a:extLst>
              <a:ext uri="{FF2B5EF4-FFF2-40B4-BE49-F238E27FC236}">
                <a16:creationId xmlns:a16="http://schemas.microsoft.com/office/drawing/2014/main" id="{5D5FAB20-535E-4439-26A6-87AF0DF63F78}"/>
              </a:ext>
            </a:extLst>
          </p:cNvPr>
          <p:cNvSpPr/>
          <p:nvPr/>
        </p:nvSpPr>
        <p:spPr>
          <a:xfrm>
            <a:off x="8233136" y="4925332"/>
            <a:ext cx="270700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6F5ABDFB-F899-52B4-48CB-BB0C115E5CE4}"/>
              </a:ext>
            </a:extLst>
          </p:cNvPr>
          <p:cNvSpPr txBox="1"/>
          <p:nvPr/>
        </p:nvSpPr>
        <p:spPr>
          <a:xfrm>
            <a:off x="8369703" y="5049478"/>
            <a:ext cx="848090"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Efficiency</a:t>
            </a:r>
          </a:p>
        </p:txBody>
      </p:sp>
    </p:spTree>
    <p:extLst>
      <p:ext uri="{BB962C8B-B14F-4D97-AF65-F5344CB8AC3E}">
        <p14:creationId xmlns:p14="http://schemas.microsoft.com/office/powerpoint/2010/main" val="7915929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31">
            <a:extLst>
              <a:ext uri="{FF2B5EF4-FFF2-40B4-BE49-F238E27FC236}">
                <a16:creationId xmlns:a16="http://schemas.microsoft.com/office/drawing/2014/main" id="{4A558568-97A3-E91A-67F5-7D1863EDF10E}"/>
              </a:ext>
            </a:extLst>
          </p:cNvPr>
          <p:cNvPicPr>
            <a:picLocks noGrp="1" noChangeAspect="1"/>
          </p:cNvPicPr>
          <p:nvPr>
            <p:ph type="pic" sz="quarter" idx="10"/>
          </p:nvPr>
        </p:nvPicPr>
        <p:blipFill rotWithShape="1">
          <a:blip r:embed="rId3"/>
          <a:srcRect l="35802" r="37367" b="11111"/>
          <a:stretch/>
        </p:blipFill>
        <p:spPr>
          <a:xfrm>
            <a:off x="5579375" y="0"/>
            <a:ext cx="3312000"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has just the right remedy for Engelhard </a:t>
            </a:r>
            <a:r>
              <a:rPr lang="en-US" noProof="1"/>
              <a:t>Arzneimittel’s</a:t>
            </a:r>
            <a:r>
              <a:rPr lang="en-US" dirty="0"/>
              <a:t> contract management</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sz="1200" b="1">
                <a:solidFill>
                  <a:schemeClr val="tx1"/>
                </a:solidFill>
              </a:rPr>
              <a:t>PharmaCEUTICALS</a:t>
            </a:r>
            <a:endParaRPr lang="en-US" dirty="0">
              <a:solidFill>
                <a:schemeClr val="tx1"/>
              </a:solidFill>
            </a:endParaRP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en-US"/>
              <a:t> </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lvl="1"/>
            <a:r>
              <a:rPr lang="en-US" dirty="0"/>
              <a:t>Engelhard </a:t>
            </a:r>
            <a:r>
              <a:rPr lang="de-DE" dirty="0"/>
              <a:t>Arzneimittel </a:t>
            </a:r>
            <a:r>
              <a:rPr lang="en-US" dirty="0"/>
              <a:t>is a leading supplier of over-the-counter medications, including the Prospan® and isla® brands.</a:t>
            </a:r>
          </a:p>
          <a:p>
            <a:pPr lvl="1"/>
            <a:r>
              <a:rPr lang="en-US" dirty="0"/>
              <a:t>It was looking for a digital contract management system that ensures audit-proof management of its contractual documents, as well as providing improved transparency.</a:t>
            </a:r>
          </a:p>
          <a:p>
            <a:pPr lvl="1"/>
            <a:r>
              <a:rPr lang="en-US" dirty="0"/>
              <a:t>The SAP add-on cuContract enables cross-divisional record  management; at the same time, clear access control policies protect the company’s sensitive data.</a:t>
            </a:r>
          </a:p>
          <a:p>
            <a:pPr lvl="4"/>
            <a:r>
              <a:rPr lang="en-US" dirty="0"/>
              <a:t>valantic’s contract management system gives Engelhard </a:t>
            </a:r>
            <a:r>
              <a:rPr lang="en-US" noProof="1"/>
              <a:t>Arzneimittel</a:t>
            </a:r>
            <a:r>
              <a:rPr lang="en-US" dirty="0"/>
              <a:t> a clear overview of all its contractual  deadlines.</a:t>
            </a:r>
          </a:p>
          <a:p>
            <a:pPr lvl="4"/>
            <a:endParaRPr lang="en-US" dirty="0"/>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b="1" dirty="0"/>
              <a:t>Engelhard Turns to Contract Management Software</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a:t>Case Study</a:t>
            </a:r>
          </a:p>
        </p:txBody>
      </p:sp>
      <p:pic>
        <p:nvPicPr>
          <p:cNvPr id="4" name="Bildplatzhalter 3">
            <a:extLst>
              <a:ext uri="{FF2B5EF4-FFF2-40B4-BE49-F238E27FC236}">
                <a16:creationId xmlns:a16="http://schemas.microsoft.com/office/drawing/2014/main" id="{145B4528-FC0B-063F-02C7-5BA9C08C36C0}"/>
              </a:ext>
            </a:extLst>
          </p:cNvPr>
          <p:cNvPicPr>
            <a:picLocks noGrp="1" noChangeAspect="1"/>
          </p:cNvPicPr>
          <p:nvPr>
            <p:ph type="pic" sz="quarter" idx="46"/>
          </p:nvPr>
        </p:nvPicPr>
        <p:blipFill rotWithShape="1">
          <a:blip r:embed="rId4">
            <a:extLst>
              <a:ext uri="{96DAC541-7B7A-43D3-8B79-37D633B846F1}">
                <asvg:svgBlip xmlns:asvg="http://schemas.microsoft.com/office/drawing/2016/SVG/main" r:embed="rId5"/>
              </a:ext>
            </a:extLst>
          </a:blip>
          <a:srcRect l="-57453" r="-57453"/>
          <a:stretch/>
        </p:blipFill>
        <p:spPr/>
      </p:pic>
    </p:spTree>
    <p:extLst>
      <p:ext uri="{BB962C8B-B14F-4D97-AF65-F5344CB8AC3E}">
        <p14:creationId xmlns:p14="http://schemas.microsoft.com/office/powerpoint/2010/main" val="29877949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platzhalter 31">
            <a:extLst>
              <a:ext uri="{FF2B5EF4-FFF2-40B4-BE49-F238E27FC236}">
                <a16:creationId xmlns:a16="http://schemas.microsoft.com/office/drawing/2014/main" id="{F2059C93-7A80-C633-4CB6-7C649FBA17D2}"/>
              </a:ext>
            </a:extLst>
          </p:cNvPr>
          <p:cNvPicPr>
            <a:picLocks noGrp="1" noChangeAspect="1"/>
          </p:cNvPicPr>
          <p:nvPr>
            <p:ph type="pic" sz="quarter" idx="10"/>
          </p:nvPr>
        </p:nvPicPr>
        <p:blipFill rotWithShape="1">
          <a:blip r:embed="rId3"/>
          <a:srcRect l="34368" r="33943" b="12196"/>
          <a:stretch/>
        </p:blipFill>
        <p:spPr>
          <a:xfrm>
            <a:off x="0" y="0"/>
            <a:ext cx="3960000" cy="6858000"/>
          </a:xfrm>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56" r="56"/>
          <a:stretch>
            <a:fillRect/>
          </a:stretch>
        </p:blipFill>
        <p:spPr>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vert="horz" lIns="288000" tIns="720000" rIns="108000" bIns="0" rtlCol="0" anchor="t">
            <a:noAutofit/>
          </a:bodyPr>
          <a:lstStyle/>
          <a:p>
            <a:r>
              <a:rPr lang="en-US" dirty="0">
                <a:solidFill>
                  <a:schemeClr val="tx1"/>
                </a:solidFill>
              </a:rPr>
              <a:t>Digital record management, a clear overview of all contracts, dates/deadlines, and process efficiency thanks to comprehensive workflows.</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a:t>Benefits for the customer</a:t>
            </a:r>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p:pic>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en-US"/>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vert="horz" lIns="288000" tIns="720000" rIns="108000" bIns="0" rtlCol="0" anchor="t">
            <a:noAutofit/>
          </a:bodyPr>
          <a:lstStyle/>
          <a:p>
            <a:r>
              <a:rPr lang="en-US" dirty="0"/>
              <a:t>Detailed identification of Engelhard </a:t>
            </a:r>
            <a:r>
              <a:rPr lang="en-US" noProof="1"/>
              <a:t>Arzneimittel’s</a:t>
            </a:r>
            <a:r>
              <a:rPr lang="en-US" dirty="0"/>
              <a:t> needs, implementation of valantic's </a:t>
            </a:r>
            <a:r>
              <a:rPr lang="en-US"/>
              <a:t>cuContract add-on (which </a:t>
            </a:r>
            <a:r>
              <a:rPr lang="en-US" dirty="0"/>
              <a:t>is seamlessly integrated </a:t>
            </a:r>
            <a:r>
              <a:rPr lang="en-US"/>
              <a:t>into SAP), </a:t>
            </a:r>
            <a:r>
              <a:rPr lang="en-US" dirty="0"/>
              <a:t>and project-accompanying process optimization.</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a:t>Consulting approach &amp; technology</a:t>
            </a:r>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p:pic>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en-US"/>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vert="horz" lIns="288000" tIns="720000" rIns="108000" bIns="0" rtlCol="0" anchor="t">
            <a:noAutofit/>
          </a:bodyPr>
          <a:lstStyle/>
          <a:p>
            <a:r>
              <a:rPr lang="en-US" dirty="0">
                <a:solidFill>
                  <a:schemeClr val="tx1"/>
                </a:solidFill>
                <a:cs typeface="Arial"/>
              </a:rPr>
              <a:t>To implement a contract management system that ensures adherence to deadlines, centralized and audit-proof data storage, and transparency across all contracts and records.</a:t>
            </a:r>
            <a:r>
              <a:rPr lang="de-DE" dirty="0">
                <a:solidFill>
                  <a:srgbClr val="0000FF"/>
                </a:solidFill>
                <a:cs typeface="Arial"/>
              </a:rPr>
              <a:t> </a:t>
            </a:r>
            <a:endParaRPr lang="en-US" sz="1200" dirty="0">
              <a:solidFill>
                <a:schemeClr val="tx1"/>
              </a:solidFill>
              <a:cs typeface="Arial"/>
            </a:endParaRP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a:t>Challenge</a:t>
            </a:r>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p:pic>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en-US"/>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b="1"/>
              <a:t>Engelhard Turns to Contract Management Software</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a:solidFill>
                  <a:schemeClr val="tx1"/>
                </a:solidFill>
              </a:rPr>
              <a:t>PharmaCEUTICALS</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en-US"/>
              <a:t> </a:t>
            </a:r>
          </a:p>
        </p:txBody>
      </p:sp>
      <p:sp>
        <p:nvSpPr>
          <p:cNvPr id="30" name="Rectangle 10">
            <a:extLst>
              <a:ext uri="{FF2B5EF4-FFF2-40B4-BE49-F238E27FC236}">
                <a16:creationId xmlns:a16="http://schemas.microsoft.com/office/drawing/2014/main" id="{A2506A09-5F6F-F4A2-8F97-459EC55240D7}"/>
              </a:ext>
            </a:extLst>
          </p:cNvPr>
          <p:cNvSpPr/>
          <p:nvPr/>
        </p:nvSpPr>
        <p:spPr>
          <a:xfrm>
            <a:off x="8233136" y="4179165"/>
            <a:ext cx="281068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1" name="TextBox 11">
            <a:extLst>
              <a:ext uri="{FF2B5EF4-FFF2-40B4-BE49-F238E27FC236}">
                <a16:creationId xmlns:a16="http://schemas.microsoft.com/office/drawing/2014/main" id="{F1E4EE02-069E-6BB1-85EA-803D5EB584EA}"/>
              </a:ext>
            </a:extLst>
          </p:cNvPr>
          <p:cNvSpPr txBox="1"/>
          <p:nvPr/>
        </p:nvSpPr>
        <p:spPr>
          <a:xfrm>
            <a:off x="8369703" y="4300810"/>
            <a:ext cx="1650040" cy="287570"/>
          </a:xfrm>
          <a:prstGeom prst="rect">
            <a:avLst/>
          </a:prstGeom>
          <a:noFill/>
        </p:spPr>
        <p:txBody>
          <a:bodyPr wrap="none" lIns="0" tIns="36000" rIns="216000" bIns="36000" rtlCol="0" anchor="ctr">
            <a:spAutoFit/>
          </a:bodyPr>
          <a:lstStyle/>
          <a:p>
            <a:pPr>
              <a:lnSpc>
                <a:spcPct val="130000"/>
              </a:lnSpc>
              <a:spcBef>
                <a:spcPts val="1000"/>
              </a:spcBef>
            </a:pPr>
            <a:r>
              <a:rPr lang="en-US" sz="1200" dirty="0">
                <a:solidFill>
                  <a:srgbClr val="FFFFFF"/>
                </a:solidFill>
              </a:rPr>
              <a:t>Meeting of deadlines</a:t>
            </a:r>
            <a:endParaRPr lang="en-US" sz="1200" b="1" dirty="0">
              <a:solidFill>
                <a:srgbClr val="FFFFFF"/>
              </a:solidFill>
            </a:endParaRPr>
          </a:p>
        </p:txBody>
      </p:sp>
      <p:sp>
        <p:nvSpPr>
          <p:cNvPr id="32" name="Rectangle 12">
            <a:extLst>
              <a:ext uri="{FF2B5EF4-FFF2-40B4-BE49-F238E27FC236}">
                <a16:creationId xmlns:a16="http://schemas.microsoft.com/office/drawing/2014/main" id="{56C1806F-22B1-B330-C083-C344DB766C99}"/>
              </a:ext>
            </a:extLst>
          </p:cNvPr>
          <p:cNvSpPr/>
          <p:nvPr/>
        </p:nvSpPr>
        <p:spPr>
          <a:xfrm>
            <a:off x="8233138" y="5663803"/>
            <a:ext cx="257986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r>
              <a:rPr lang="en-US" sz="1200" dirty="0">
                <a:solidFill>
                  <a:srgbClr val="FFFFFF"/>
                </a:solidFill>
              </a:rPr>
              <a:t>Transparency</a:t>
            </a:r>
          </a:p>
        </p:txBody>
      </p:sp>
      <p:sp>
        <p:nvSpPr>
          <p:cNvPr id="34" name="Rectangle 14">
            <a:extLst>
              <a:ext uri="{FF2B5EF4-FFF2-40B4-BE49-F238E27FC236}">
                <a16:creationId xmlns:a16="http://schemas.microsoft.com/office/drawing/2014/main" id="{5D5FAB20-535E-4439-26A6-87AF0DF63F78}"/>
              </a:ext>
            </a:extLst>
          </p:cNvPr>
          <p:cNvSpPr/>
          <p:nvPr/>
        </p:nvSpPr>
        <p:spPr>
          <a:xfrm>
            <a:off x="8233136" y="4925332"/>
            <a:ext cx="3165792"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6F5ABDFB-F899-52B4-48CB-BB0C115E5CE4}"/>
              </a:ext>
            </a:extLst>
          </p:cNvPr>
          <p:cNvSpPr txBox="1"/>
          <p:nvPr/>
        </p:nvSpPr>
        <p:spPr>
          <a:xfrm>
            <a:off x="8369703" y="5049478"/>
            <a:ext cx="1711660"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rPr>
              <a:t>Audit-proof processes</a:t>
            </a:r>
            <a:endParaRPr lang="en-US" sz="1200" dirty="0">
              <a:solidFill>
                <a:srgbClr val="FFFFFF"/>
              </a:solidFill>
              <a:cs typeface="Arial"/>
            </a:endParaRPr>
          </a:p>
        </p:txBody>
      </p:sp>
      <p:pic>
        <p:nvPicPr>
          <p:cNvPr id="4" name="Bildplatzhalter 3">
            <a:extLst>
              <a:ext uri="{FF2B5EF4-FFF2-40B4-BE49-F238E27FC236}">
                <a16:creationId xmlns:a16="http://schemas.microsoft.com/office/drawing/2014/main" id="{565BA416-3C75-EE3D-41C5-D1F1E0F7E411}"/>
              </a:ext>
            </a:extLst>
          </p:cNvPr>
          <p:cNvPicPr>
            <a:picLocks noGrp="1" noChangeAspect="1"/>
          </p:cNvPicPr>
          <p:nvPr>
            <p:ph type="pic" sz="quarter" idx="46"/>
          </p:nvPr>
        </p:nvPicPr>
        <p:blipFill rotWithShape="1">
          <a:blip r:embed="rId12">
            <a:extLst>
              <a:ext uri="{96DAC541-7B7A-43D3-8B79-37D633B846F1}">
                <asvg:svgBlip xmlns:asvg="http://schemas.microsoft.com/office/drawing/2016/SVG/main" r:embed="rId13"/>
              </a:ext>
            </a:extLst>
          </a:blip>
          <a:srcRect l="-57453" r="-57453"/>
          <a:stretch/>
        </p:blipFill>
        <p:spPr/>
      </p:pic>
    </p:spTree>
    <p:extLst>
      <p:ext uri="{BB962C8B-B14F-4D97-AF65-F5344CB8AC3E}">
        <p14:creationId xmlns:p14="http://schemas.microsoft.com/office/powerpoint/2010/main" val="21969830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31">
            <a:extLst>
              <a:ext uri="{FF2B5EF4-FFF2-40B4-BE49-F238E27FC236}">
                <a16:creationId xmlns:a16="http://schemas.microsoft.com/office/drawing/2014/main" id="{4A558568-97A3-E91A-67F5-7D1863EDF10E}"/>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p:blipFill>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a:xfrm>
            <a:off x="8924960" y="1476000"/>
            <a:ext cx="2638560" cy="4680000"/>
          </a:xfrm>
        </p:spPr>
        <p:txBody>
          <a:bodyPr lIns="360000" rIns="180000"/>
          <a:lstStyle/>
          <a:p>
            <a:pPr>
              <a:tabLst/>
            </a:pPr>
            <a:r>
              <a:rPr lang="en-US" dirty="0"/>
              <a:t>valantic ensures that at </a:t>
            </a:r>
            <a:r>
              <a:rPr lang="en-US" noProof="1"/>
              <a:t>Burgis their </a:t>
            </a:r>
            <a:r>
              <a:rPr lang="en-US" dirty="0"/>
              <a:t>sales data are </a:t>
            </a:r>
            <a:r>
              <a:rPr lang="en-US"/>
              <a:t>appetizing also</a:t>
            </a:r>
            <a:endParaRPr lang="en-US" dirty="0"/>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solidFill>
                  <a:schemeClr val="tx1"/>
                </a:solidFill>
              </a:rPr>
              <a:t>FOOD INDUSTRY</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ea typeface="Segoe UI Black"/>
                <a:cs typeface="Segoe UI Light"/>
              </a:rPr>
              <a:t>Burgis – Flexible Reporting Improves the Efficiency of the Sales Department </a:t>
            </a:r>
            <a:endParaRPr lang="en-US" dirty="0">
              <a:solidFill>
                <a:srgbClr val="FF0000"/>
              </a:solidFill>
              <a:ea typeface="Segoe UI Black"/>
              <a:cs typeface="Segoe UI Light"/>
            </a:endParaRP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a:t>Case Study</a:t>
            </a:r>
          </a:p>
        </p:txBody>
      </p:sp>
      <p:pic>
        <p:nvPicPr>
          <p:cNvPr id="15" name="Bildplatzhalter 14">
            <a:extLst>
              <a:ext uri="{FF2B5EF4-FFF2-40B4-BE49-F238E27FC236}">
                <a16:creationId xmlns:a16="http://schemas.microsoft.com/office/drawing/2014/main" id="{72A3DA7B-91B7-C09C-31C4-A46D7E5123AD}"/>
              </a:ext>
            </a:extLst>
          </p:cNvPr>
          <p:cNvPicPr>
            <a:picLocks noGrp="1" noChangeAspect="1"/>
          </p:cNvPicPr>
          <p:nvPr>
            <p:ph type="pic" sz="quarter" idx="46"/>
          </p:nvPr>
        </p:nvPicPr>
        <p:blipFill rotWithShape="1">
          <a:blip r:embed="rId4">
            <a:extLst>
              <a:ext uri="{96DAC541-7B7A-43D3-8B79-37D633B846F1}">
                <asvg:svgBlip xmlns:asvg="http://schemas.microsoft.com/office/drawing/2016/SVG/main" r:embed="rId5"/>
              </a:ext>
            </a:extLst>
          </a:blip>
          <a:srcRect l="-78310" r="-78310"/>
          <a:stretch/>
        </p:blipFill>
        <p:spPr/>
      </p:pic>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lvl="4"/>
            <a:r>
              <a:rPr lang="en-US" dirty="0"/>
              <a:t>The dumpling manufacturer Burgis is optimizing the efficiency of its sales department with comprehensive revenue reporting in the SAP Analytics Cloud.</a:t>
            </a:r>
          </a:p>
          <a:p>
            <a:pPr marL="215900" lvl="1" indent="-215900"/>
            <a:r>
              <a:rPr lang="en-US" dirty="0"/>
              <a:t>Burgis, a local family-run business from </a:t>
            </a:r>
            <a:r>
              <a:rPr lang="de-DE" dirty="0"/>
              <a:t>Neumarkt</a:t>
            </a:r>
            <a:r>
              <a:rPr lang="en-US" dirty="0"/>
              <a:t> near Nuremberg, makes dumpling products from regionally sourced ingredients that are intended to give customers that “Sunday feast experience”.</a:t>
            </a:r>
          </a:p>
          <a:p>
            <a:pPr marL="215900" lvl="1" indent="-215900"/>
            <a:r>
              <a:rPr lang="en-US" dirty="0"/>
              <a:t>An intuitive and flexible revenue reporting system aims to provide the sales department with all relevant KPIs and thereby enhance its overall efficiency.</a:t>
            </a:r>
          </a:p>
          <a:p>
            <a:pPr marL="215900" lvl="1" indent="-215900"/>
            <a:r>
              <a:rPr lang="en-US" dirty="0"/>
              <a:t>valantic’s analytics team needed just a few weeks to implement the SAP Analytics Cloud with custom retail KPIs and an extended data model.</a:t>
            </a:r>
          </a:p>
          <a:p>
            <a:pPr marL="215900" lvl="1" indent="-215900"/>
            <a:r>
              <a:rPr lang="en-US" dirty="0"/>
              <a:t>Improved analytical flexibility, enhanced reporting automation, and intuitive operating save time and result in more nuanced KPIs.</a:t>
            </a:r>
            <a:endParaRPr lang="de-DE" dirty="0"/>
          </a:p>
        </p:txBody>
      </p:sp>
    </p:spTree>
    <p:extLst>
      <p:ext uri="{BB962C8B-B14F-4D97-AF65-F5344CB8AC3E}">
        <p14:creationId xmlns:p14="http://schemas.microsoft.com/office/powerpoint/2010/main" val="3567496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platzhalter 31">
            <a:extLst>
              <a:ext uri="{FF2B5EF4-FFF2-40B4-BE49-F238E27FC236}">
                <a16:creationId xmlns:a16="http://schemas.microsoft.com/office/drawing/2014/main" id="{F2059C93-7A80-C633-4CB6-7C649FBA17D2}"/>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0" y="0"/>
            <a:ext cx="3960000" cy="6858000"/>
          </a:xfrm>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vert="horz" lIns="288000" tIns="720000" rIns="108000" bIns="0" rtlCol="0" anchor="t">
            <a:noAutofit/>
          </a:bodyPr>
          <a:lstStyle/>
          <a:p>
            <a:r>
              <a:rPr lang="en-US" dirty="0"/>
              <a:t>Fine-grained analyses, greater flexibility, faster workflows through automation, intuitive user interface, straightforward connection to SAP S/4HANA, and low maintenance overheads. </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a:t>Benefits for the customer</a:t>
            </a:r>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p:pic>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en-US"/>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vert="horz" lIns="288000" tIns="720000" rIns="108000" bIns="0" rtlCol="0" anchor="t">
            <a:noAutofit/>
          </a:bodyPr>
          <a:lstStyle/>
          <a:p>
            <a:r>
              <a:rPr lang="en-US" dirty="0"/>
              <a:t>Implementation of the SAP Analytics Cloud as per </a:t>
            </a:r>
            <a:r>
              <a:rPr lang="sah-RU" noProof="1"/>
              <a:t>Burgis’s</a:t>
            </a:r>
            <a:r>
              <a:rPr lang="en-US" dirty="0"/>
              <a:t> needs; extension of the S/4HANA data model; introduction of custom retail KPIs; user coaching.</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a:t>Consulting approach &amp; technology</a:t>
            </a:r>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p:pic>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en-US"/>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vert="horz" lIns="288000" tIns="720000" rIns="72000" bIns="0" rtlCol="0" anchor="t">
            <a:noAutofit/>
          </a:bodyPr>
          <a:lstStyle/>
          <a:p>
            <a:r>
              <a:rPr lang="en-US" dirty="0"/>
              <a:t>To improve the efficiency of the sales depart-</a:t>
            </a:r>
            <a:r>
              <a:rPr lang="en-US" dirty="0" err="1"/>
              <a:t>ment</a:t>
            </a:r>
            <a:r>
              <a:rPr lang="en-US" dirty="0"/>
              <a:t> by providing all relevant management KPIs from SAP S/4HANA, and to use these to generate reports based on intuitive workflows and clearly arranged information.</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a:t>Challenge</a:t>
            </a:r>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p:pic>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en-US"/>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ea typeface="Segoe UI Black"/>
                <a:cs typeface="Segoe UI Light"/>
              </a:rPr>
              <a:t>Burgis – Flexible Reporting Improves the Efficiency of the Sales Department</a:t>
            </a:r>
            <a:endParaRPr lang="en-US" dirty="0">
              <a:solidFill>
                <a:srgbClr val="FF0000"/>
              </a:solidFill>
              <a:ea typeface="Segoe UI Black"/>
              <a:cs typeface="Segoe UI Light"/>
            </a:endParaRP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a:solidFill>
                  <a:schemeClr val="tx1"/>
                </a:solidFill>
              </a:rPr>
              <a:t>FOOD INDUSTRY</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en-US"/>
              <a:t> </a:t>
            </a:r>
          </a:p>
        </p:txBody>
      </p:sp>
      <p:sp>
        <p:nvSpPr>
          <p:cNvPr id="30" name="Rectangle 10">
            <a:extLst>
              <a:ext uri="{FF2B5EF4-FFF2-40B4-BE49-F238E27FC236}">
                <a16:creationId xmlns:a16="http://schemas.microsoft.com/office/drawing/2014/main" id="{A2506A09-5F6F-F4A2-8F97-459EC55240D7}"/>
              </a:ext>
            </a:extLst>
          </p:cNvPr>
          <p:cNvSpPr/>
          <p:nvPr/>
        </p:nvSpPr>
        <p:spPr>
          <a:xfrm>
            <a:off x="8233137" y="4179165"/>
            <a:ext cx="2908340"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1" name="TextBox 11">
            <a:extLst>
              <a:ext uri="{FF2B5EF4-FFF2-40B4-BE49-F238E27FC236}">
                <a16:creationId xmlns:a16="http://schemas.microsoft.com/office/drawing/2014/main" id="{F1E4EE02-069E-6BB1-85EA-803D5EB584EA}"/>
              </a:ext>
            </a:extLst>
          </p:cNvPr>
          <p:cNvSpPr txBox="1"/>
          <p:nvPr/>
        </p:nvSpPr>
        <p:spPr>
          <a:xfrm>
            <a:off x="8369703" y="4300810"/>
            <a:ext cx="1074241" cy="287570"/>
          </a:xfrm>
          <a:prstGeom prst="rect">
            <a:avLst/>
          </a:prstGeom>
          <a:noFill/>
        </p:spPr>
        <p:txBody>
          <a:bodyPr wrap="none" lIns="0" tIns="36000" rIns="216000" bIns="36000" rtlCol="0" anchor="ctr">
            <a:spAutoFit/>
          </a:bodyPr>
          <a:lstStyle/>
          <a:p>
            <a:pPr>
              <a:lnSpc>
                <a:spcPct val="130000"/>
              </a:lnSpc>
              <a:spcBef>
                <a:spcPts val="1000"/>
              </a:spcBef>
            </a:pPr>
            <a:r>
              <a:rPr lang="en-US" sz="1200">
                <a:solidFill>
                  <a:srgbClr val="FFFFFF"/>
                </a:solidFill>
              </a:rPr>
              <a:t>Performance</a:t>
            </a:r>
            <a:endParaRPr lang="en-US" sz="1200" b="1">
              <a:solidFill>
                <a:srgbClr val="FFFFFF"/>
              </a:solidFill>
            </a:endParaRPr>
          </a:p>
        </p:txBody>
      </p:sp>
      <p:sp>
        <p:nvSpPr>
          <p:cNvPr id="32" name="Rectangle 12">
            <a:extLst>
              <a:ext uri="{FF2B5EF4-FFF2-40B4-BE49-F238E27FC236}">
                <a16:creationId xmlns:a16="http://schemas.microsoft.com/office/drawing/2014/main" id="{56C1806F-22B1-B330-C083-C344DB766C99}"/>
              </a:ext>
            </a:extLst>
          </p:cNvPr>
          <p:cNvSpPr/>
          <p:nvPr/>
        </p:nvSpPr>
        <p:spPr>
          <a:xfrm>
            <a:off x="8233137" y="5663803"/>
            <a:ext cx="3139158"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3" name="TextBox 13">
            <a:extLst>
              <a:ext uri="{FF2B5EF4-FFF2-40B4-BE49-F238E27FC236}">
                <a16:creationId xmlns:a16="http://schemas.microsoft.com/office/drawing/2014/main" id="{6258330C-A1DE-B481-6346-42ECCF1656EC}"/>
              </a:ext>
            </a:extLst>
          </p:cNvPr>
          <p:cNvSpPr txBox="1"/>
          <p:nvPr/>
        </p:nvSpPr>
        <p:spPr>
          <a:xfrm>
            <a:off x="8398578" y="5787949"/>
            <a:ext cx="1710890"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Degree of automation</a:t>
            </a:r>
          </a:p>
        </p:txBody>
      </p:sp>
      <p:sp>
        <p:nvSpPr>
          <p:cNvPr id="34" name="Rectangle 14">
            <a:extLst>
              <a:ext uri="{FF2B5EF4-FFF2-40B4-BE49-F238E27FC236}">
                <a16:creationId xmlns:a16="http://schemas.microsoft.com/office/drawing/2014/main" id="{5D5FAB20-535E-4439-26A6-87AF0DF63F78}"/>
              </a:ext>
            </a:extLst>
          </p:cNvPr>
          <p:cNvSpPr/>
          <p:nvPr/>
        </p:nvSpPr>
        <p:spPr>
          <a:xfrm>
            <a:off x="8233136" y="4925332"/>
            <a:ext cx="270700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6F5ABDFB-F899-52B4-48CB-BB0C115E5CE4}"/>
              </a:ext>
            </a:extLst>
          </p:cNvPr>
          <p:cNvSpPr txBox="1"/>
          <p:nvPr/>
        </p:nvSpPr>
        <p:spPr>
          <a:xfrm>
            <a:off x="8369703" y="5049478"/>
            <a:ext cx="1510579"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Analytical flexibility</a:t>
            </a:r>
          </a:p>
        </p:txBody>
      </p:sp>
      <p:pic>
        <p:nvPicPr>
          <p:cNvPr id="4" name="Bildplatzhalter 3">
            <a:extLst>
              <a:ext uri="{FF2B5EF4-FFF2-40B4-BE49-F238E27FC236}">
                <a16:creationId xmlns:a16="http://schemas.microsoft.com/office/drawing/2014/main" id="{89DE41BC-DFA6-8FCB-8FB9-422F9B8750D2}"/>
              </a:ext>
            </a:extLst>
          </p:cNvPr>
          <p:cNvPicPr>
            <a:picLocks noGrp="1" noChangeAspect="1"/>
          </p:cNvPicPr>
          <p:nvPr>
            <p:ph type="pic" sz="quarter" idx="46"/>
          </p:nvPr>
        </p:nvPicPr>
        <p:blipFill rotWithShape="1">
          <a:blip r:embed="rId12">
            <a:extLst>
              <a:ext uri="{96DAC541-7B7A-43D3-8B79-37D633B846F1}">
                <asvg:svgBlip xmlns:asvg="http://schemas.microsoft.com/office/drawing/2016/SVG/main" r:embed="rId13"/>
              </a:ext>
            </a:extLst>
          </a:blip>
          <a:srcRect l="-78310" r="-78310"/>
          <a:stretch/>
        </p:blipFill>
        <p:spPr/>
      </p:pic>
    </p:spTree>
    <p:extLst>
      <p:ext uri="{BB962C8B-B14F-4D97-AF65-F5344CB8AC3E}">
        <p14:creationId xmlns:p14="http://schemas.microsoft.com/office/powerpoint/2010/main" val="2875617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717DBCC7-E3E7-BC64-62A9-F1031AE5D322}"/>
              </a:ext>
            </a:extLst>
          </p:cNvPr>
          <p:cNvSpPr>
            <a:spLocks noGrp="1"/>
          </p:cNvSpPr>
          <p:nvPr>
            <p:ph type="sldNum" sz="quarter" idx="12"/>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accent4">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B0EB1E-25C5-4740-9782-54CCC0C83B03}" type="slidenum">
              <a:rPr lang="en-GB" smtClean="0"/>
              <a:pPr/>
              <a:t>4</a:t>
            </a:fld>
            <a:endParaRPr lang="en-GB" dirty="0"/>
          </a:p>
        </p:txBody>
      </p:sp>
      <p:sp>
        <p:nvSpPr>
          <p:cNvPr id="5" name="Textplatzhalter 4">
            <a:extLst>
              <a:ext uri="{FF2B5EF4-FFF2-40B4-BE49-F238E27FC236}">
                <a16:creationId xmlns:a16="http://schemas.microsoft.com/office/drawing/2014/main" id="{E69B53B2-EBC3-A684-2F7B-5F574B6DE766}"/>
              </a:ext>
            </a:extLst>
          </p:cNvPr>
          <p:cNvSpPr>
            <a:spLocks noGrp="1"/>
          </p:cNvSpPr>
          <p:nvPr>
            <p:ph type="body" idx="1"/>
          </p:nvPr>
        </p:nvSpPr>
        <p:spPr/>
        <p:txBody>
          <a:bodyPr/>
          <a:lstStyle/>
          <a:p>
            <a:r>
              <a:rPr lang="en-US" dirty="0"/>
              <a:t>References</a:t>
            </a:r>
          </a:p>
        </p:txBody>
      </p:sp>
      <p:sp>
        <p:nvSpPr>
          <p:cNvPr id="7" name="Textplatzhalter 6">
            <a:extLst>
              <a:ext uri="{FF2B5EF4-FFF2-40B4-BE49-F238E27FC236}">
                <a16:creationId xmlns:a16="http://schemas.microsoft.com/office/drawing/2014/main" id="{6744FB30-6806-EBE1-D119-46CF748E6E80}"/>
              </a:ext>
            </a:extLst>
          </p:cNvPr>
          <p:cNvSpPr>
            <a:spLocks noGrp="1"/>
          </p:cNvSpPr>
          <p:nvPr>
            <p:ph type="body" idx="13"/>
          </p:nvPr>
        </p:nvSpPr>
        <p:spPr/>
        <p:txBody>
          <a:bodyPr/>
          <a:lstStyle/>
          <a:p>
            <a:r>
              <a:rPr lang="en-US" dirty="0"/>
              <a:t>Digital Strategy &amp; Analytics</a:t>
            </a:r>
          </a:p>
        </p:txBody>
      </p:sp>
    </p:spTree>
    <p:extLst>
      <p:ext uri="{BB962C8B-B14F-4D97-AF65-F5344CB8AC3E}">
        <p14:creationId xmlns:p14="http://schemas.microsoft.com/office/powerpoint/2010/main" val="31254994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platzhalter 8">
            <a:extLst>
              <a:ext uri="{FF2B5EF4-FFF2-40B4-BE49-F238E27FC236}">
                <a16:creationId xmlns:a16="http://schemas.microsoft.com/office/drawing/2014/main" id="{997700E2-C41E-D927-A470-BD01ADE4032C}"/>
              </a:ext>
            </a:extLst>
          </p:cNvPr>
          <p:cNvPicPr>
            <a:picLocks noGrp="1" noChangeAspect="1"/>
          </p:cNvPicPr>
          <p:nvPr>
            <p:ph type="pic" sz="quarter" idx="10"/>
          </p:nvPr>
        </p:nvPicPr>
        <p:blipFill rotWithShape="1">
          <a:blip r:embed="rId2"/>
          <a:srcRect l="48" r="48"/>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40</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the appliance of paperless, digital contracts and signatures at BSH.</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en-US" dirty="0"/>
              <a:t>With 62,000 employees, BSH is a leading company in the household appliances sector </a:t>
            </a:r>
          </a:p>
          <a:p>
            <a:pPr lvl="1"/>
            <a:r>
              <a:rPr lang="en-US" dirty="0"/>
              <a:t>Introduction of the SAP-integrated contract management solution cuContract</a:t>
            </a:r>
          </a:p>
          <a:p>
            <a:pPr lvl="1"/>
            <a:r>
              <a:rPr lang="en-US" dirty="0"/>
              <a:t>Enterprise-wide digitalization of sales agreements in more than 10 countries</a:t>
            </a:r>
          </a:p>
          <a:p>
            <a:pPr lvl="1"/>
            <a:r>
              <a:rPr lang="en-US" dirty="0"/>
              <a:t>Replacement of legacy Excel and SharePoint solutions with electronic workflows supporting digital signatures – audit-proof archiving of all digital documents</a:t>
            </a:r>
          </a:p>
          <a:p>
            <a:pPr lvl="1"/>
            <a:endParaRPr lang="en-US" dirty="0"/>
          </a:p>
          <a:p>
            <a:pPr lvl="4"/>
            <a:r>
              <a:rPr lang="en-US" dirty="0"/>
              <a:t>Thanks to valantic, BSH has come one step closer to its dream of a paperless office!</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BSH Hausgeräte GmbH</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t>Manufacturing – Household appliances</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2" name="Bildplatzhalter 5">
            <a:extLst>
              <a:ext uri="{FF2B5EF4-FFF2-40B4-BE49-F238E27FC236}">
                <a16:creationId xmlns:a16="http://schemas.microsoft.com/office/drawing/2014/main" id="{48191475-E3BB-50FF-3BF5-150A518B5706}"/>
              </a:ext>
            </a:extLst>
          </p:cNvPr>
          <p:cNvPicPr>
            <a:picLocks noGrp="1" noChangeAspect="1"/>
          </p:cNvPicPr>
          <p:nvPr>
            <p:ph type="pic" sz="quarter" idx="46"/>
          </p:nvPr>
        </p:nvPicPr>
        <p:blipFill>
          <a:blip r:embed="rId3"/>
          <a:srcRect t="22917" b="22917"/>
          <a:stretch/>
        </p:blipFill>
        <p:spPr>
          <a:xfrm>
            <a:off x="6105525" y="603250"/>
            <a:ext cx="1728788" cy="576263"/>
          </a:xfrm>
        </p:spPr>
      </p:pic>
    </p:spTree>
    <p:extLst>
      <p:ext uri="{BB962C8B-B14F-4D97-AF65-F5344CB8AC3E}">
        <p14:creationId xmlns:p14="http://schemas.microsoft.com/office/powerpoint/2010/main" val="15505650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Bildplatzhalter 8">
            <a:extLst>
              <a:ext uri="{FF2B5EF4-FFF2-40B4-BE49-F238E27FC236}">
                <a16:creationId xmlns:a16="http://schemas.microsoft.com/office/drawing/2014/main" id="{0675030A-AFD4-145A-81A4-547A8BD56E67}"/>
              </a:ext>
            </a:extLst>
          </p:cNvPr>
          <p:cNvPicPr>
            <a:picLocks noGrp="1" noChangeAspect="1"/>
          </p:cNvPicPr>
          <p:nvPr>
            <p:ph type="pic" sz="quarter" idx="10"/>
          </p:nvPr>
        </p:nvPicPr>
        <p:blipFill rotWithShape="1">
          <a:blip r:embed="rId3"/>
          <a:srcRect l="40" r="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en-US" dirty="0"/>
              <a:t>Existing Excel and SharePoint solutions were replaced by digital contract management. Protracted approval processes were eliminated, all associated documentation are now managed in an audit-proof manner.</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 </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en-US" dirty="0"/>
              <a:t>By using valantic’s SAP-integrated contract management system, cuContract, sales agreements were digitalized in more than ten countries, and processes were standardized.</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en-US" dirty="0"/>
              <a:t>A high volume of paper-based files made it necessary to digitalize the company’s processes. The aim was to standardize and speed up the processes and eliminate sources of error.</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BSH Hausgeräte GmbH</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t>Manufacturing – Household appliances</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sp>
        <p:nvSpPr>
          <p:cNvPr id="23" name="Rectangle 10">
            <a:extLst>
              <a:ext uri="{FF2B5EF4-FFF2-40B4-BE49-F238E27FC236}">
                <a16:creationId xmlns:a16="http://schemas.microsoft.com/office/drawing/2014/main" id="{227E3C7A-BE26-45C8-0BDD-D9A45E3B8B81}"/>
              </a:ext>
            </a:extLst>
          </p:cNvPr>
          <p:cNvSpPr/>
          <p:nvPr/>
        </p:nvSpPr>
        <p:spPr>
          <a:xfrm>
            <a:off x="8233136" y="4179165"/>
            <a:ext cx="2739663"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0" name="TextBox 11">
            <a:extLst>
              <a:ext uri="{FF2B5EF4-FFF2-40B4-BE49-F238E27FC236}">
                <a16:creationId xmlns:a16="http://schemas.microsoft.com/office/drawing/2014/main" id="{F351462F-2E43-9B60-206B-34FE924E5C98}"/>
              </a:ext>
            </a:extLst>
          </p:cNvPr>
          <p:cNvSpPr txBox="1"/>
          <p:nvPr/>
        </p:nvSpPr>
        <p:spPr>
          <a:xfrm>
            <a:off x="8369703" y="4315910"/>
            <a:ext cx="1192287" cy="257369"/>
          </a:xfrm>
          <a:prstGeom prst="rect">
            <a:avLst/>
          </a:prstGeom>
          <a:noFill/>
        </p:spPr>
        <p:txBody>
          <a:bodyPr wrap="none" lIns="0" tIns="36000" rIns="216000" bIns="36000" rtlCol="0" anchor="ctr">
            <a:spAutoFit/>
          </a:bodyPr>
          <a:lstStyle/>
          <a:p>
            <a:r>
              <a:rPr lang="en-US" sz="1200" dirty="0">
                <a:solidFill>
                  <a:srgbClr val="FFFFFF"/>
                </a:solidFill>
                <a:cs typeface="Arial"/>
              </a:rPr>
              <a:t>Process Speed</a:t>
            </a:r>
          </a:p>
        </p:txBody>
      </p:sp>
      <p:sp>
        <p:nvSpPr>
          <p:cNvPr id="31" name="Rectangle 12">
            <a:extLst>
              <a:ext uri="{FF2B5EF4-FFF2-40B4-BE49-F238E27FC236}">
                <a16:creationId xmlns:a16="http://schemas.microsoft.com/office/drawing/2014/main" id="{8BC6C644-2526-FEEB-90F7-CE13AC750376}"/>
              </a:ext>
            </a:extLst>
          </p:cNvPr>
          <p:cNvSpPr/>
          <p:nvPr/>
        </p:nvSpPr>
        <p:spPr>
          <a:xfrm>
            <a:off x="8233136" y="5663803"/>
            <a:ext cx="312000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2" name="TextBox 13">
            <a:extLst>
              <a:ext uri="{FF2B5EF4-FFF2-40B4-BE49-F238E27FC236}">
                <a16:creationId xmlns:a16="http://schemas.microsoft.com/office/drawing/2014/main" id="{F8A0AA29-3ADB-238E-9033-7C9E2D36A1CB}"/>
              </a:ext>
            </a:extLst>
          </p:cNvPr>
          <p:cNvSpPr txBox="1"/>
          <p:nvPr/>
        </p:nvSpPr>
        <p:spPr>
          <a:xfrm>
            <a:off x="8398578" y="5787949"/>
            <a:ext cx="1689666"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rPr>
              <a:t>Auditing acceptability</a:t>
            </a:r>
          </a:p>
        </p:txBody>
      </p:sp>
      <p:sp>
        <p:nvSpPr>
          <p:cNvPr id="33" name="Rectangle 14">
            <a:extLst>
              <a:ext uri="{FF2B5EF4-FFF2-40B4-BE49-F238E27FC236}">
                <a16:creationId xmlns:a16="http://schemas.microsoft.com/office/drawing/2014/main" id="{8B2035B7-1B7F-8BAF-42D8-25968CFA91A2}"/>
              </a:ext>
            </a:extLst>
          </p:cNvPr>
          <p:cNvSpPr/>
          <p:nvPr/>
        </p:nvSpPr>
        <p:spPr>
          <a:xfrm>
            <a:off x="8233136" y="4925332"/>
            <a:ext cx="287936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4" name="TextBox 15">
            <a:extLst>
              <a:ext uri="{FF2B5EF4-FFF2-40B4-BE49-F238E27FC236}">
                <a16:creationId xmlns:a16="http://schemas.microsoft.com/office/drawing/2014/main" id="{E0478929-AECD-6671-D181-80C8B0CB1B9E}"/>
              </a:ext>
            </a:extLst>
          </p:cNvPr>
          <p:cNvSpPr txBox="1"/>
          <p:nvPr/>
        </p:nvSpPr>
        <p:spPr>
          <a:xfrm>
            <a:off x="8369703" y="5049478"/>
            <a:ext cx="1341237"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Standardizations</a:t>
            </a:r>
          </a:p>
        </p:txBody>
      </p:sp>
      <p:pic>
        <p:nvPicPr>
          <p:cNvPr id="38" name="Bildplatzhalter 5">
            <a:extLst>
              <a:ext uri="{FF2B5EF4-FFF2-40B4-BE49-F238E27FC236}">
                <a16:creationId xmlns:a16="http://schemas.microsoft.com/office/drawing/2014/main" id="{599626E0-5817-D364-F16E-F360B723DBB1}"/>
              </a:ext>
            </a:extLst>
          </p:cNvPr>
          <p:cNvPicPr>
            <a:picLocks noGrp="1" noChangeAspect="1"/>
          </p:cNvPicPr>
          <p:nvPr>
            <p:ph type="pic" sz="quarter" idx="46"/>
          </p:nvPr>
        </p:nvPicPr>
        <p:blipFill>
          <a:blip r:embed="rId12"/>
          <a:srcRect t="22917" b="22917"/>
          <a:stretch/>
        </p:blipFill>
        <p:spPr>
          <a:xfrm>
            <a:off x="765175" y="603250"/>
            <a:ext cx="1728788" cy="576263"/>
          </a:xfrm>
        </p:spPr>
      </p:pic>
    </p:spTree>
    <p:extLst>
      <p:ext uri="{BB962C8B-B14F-4D97-AF65-F5344CB8AC3E}">
        <p14:creationId xmlns:p14="http://schemas.microsoft.com/office/powerpoint/2010/main" val="26585847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8">
            <a:extLst>
              <a:ext uri="{FF2B5EF4-FFF2-40B4-BE49-F238E27FC236}">
                <a16:creationId xmlns:a16="http://schemas.microsoft.com/office/drawing/2014/main" id="{3B76541A-CE10-6962-2B6F-1F43C9995CD5}"/>
              </a:ext>
            </a:extLst>
          </p:cNvPr>
          <p:cNvPicPr>
            <a:picLocks noGrp="1" noChangeAspect="1"/>
          </p:cNvPicPr>
          <p:nvPr>
            <p:ph type="pic" sz="quarter" idx="10"/>
          </p:nvPr>
        </p:nvPicPr>
        <p:blipFill rotWithShape="1">
          <a:blip r:embed="rId2"/>
          <a:srcRect l="20142" t="4387" r="45390" b="375"/>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42</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efficiency payoffs for Erste Group Bank’s paperless HR processes.</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en-US" dirty="0"/>
              <a:t>With 16 million customers and more than 2,500 branches in seven countries, Erste Group Bank AG is one of the largest banking groups in Central and Eastern Europe. It is part of the Austrian Savings Bank Group (Österreichischer Sparkassenverband).</a:t>
            </a:r>
          </a:p>
          <a:p>
            <a:pPr lvl="1"/>
            <a:r>
              <a:rPr lang="en-US" dirty="0"/>
              <a:t>Employees of the group should be able to access their HR documents from their workstations and HR processes are to be digitalized as a whole</a:t>
            </a:r>
          </a:p>
          <a:p>
            <a:pPr lvl="1"/>
            <a:r>
              <a:rPr lang="en-US" dirty="0"/>
              <a:t>valantic’s cuSmarText HR document management system enables use from within SAP, as well as international customizing</a:t>
            </a:r>
          </a:p>
          <a:p>
            <a:pPr lvl="1"/>
            <a:endParaRPr lang="en-US" dirty="0"/>
          </a:p>
          <a:p>
            <a:pPr lvl="4"/>
            <a:r>
              <a:rPr lang="en-US" dirty="0"/>
              <a:t>With valantic, HR processes pay off for efficiency at Erste Group Bank.</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Erste Group Bank AG</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t>Banks &amp; financial services</a:t>
            </a:r>
          </a:p>
          <a:p>
            <a:endParaRPr lang="en-US" dirty="0"/>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endParaRPr lang="de-DE" dirty="0"/>
          </a:p>
        </p:txBody>
      </p:sp>
      <p:pic>
        <p:nvPicPr>
          <p:cNvPr id="13" name="Bildplatzhalter 6">
            <a:extLst>
              <a:ext uri="{FF2B5EF4-FFF2-40B4-BE49-F238E27FC236}">
                <a16:creationId xmlns:a16="http://schemas.microsoft.com/office/drawing/2014/main" id="{6EC644A6-3685-6CE8-912B-5E9234D9EBAC}"/>
              </a:ext>
            </a:extLst>
          </p:cNvPr>
          <p:cNvPicPr>
            <a:picLocks noGrp="1" noChangeAspect="1"/>
          </p:cNvPicPr>
          <p:nvPr>
            <p:ph type="pic" sz="quarter" idx="46"/>
          </p:nvPr>
        </p:nvPicPr>
        <p:blipFill rotWithShape="1">
          <a:blip r:embed="rId3"/>
          <a:srcRect t="22917" b="22917"/>
          <a:stretch/>
        </p:blipFill>
        <p:spPr>
          <a:xfrm>
            <a:off x="6105525" y="603250"/>
            <a:ext cx="1728788" cy="576263"/>
          </a:xfrm>
        </p:spPr>
      </p:pic>
    </p:spTree>
    <p:extLst>
      <p:ext uri="{BB962C8B-B14F-4D97-AF65-F5344CB8AC3E}">
        <p14:creationId xmlns:p14="http://schemas.microsoft.com/office/powerpoint/2010/main" val="25244404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8">
            <a:extLst>
              <a:ext uri="{FF2B5EF4-FFF2-40B4-BE49-F238E27FC236}">
                <a16:creationId xmlns:a16="http://schemas.microsoft.com/office/drawing/2014/main" id="{FC5EF1AC-E4C0-7B46-E290-1EDB960A6EB0}"/>
              </a:ext>
            </a:extLst>
          </p:cNvPr>
          <p:cNvPicPr>
            <a:picLocks noGrp="1" noChangeAspect="1"/>
          </p:cNvPicPr>
          <p:nvPr>
            <p:ph type="pic" sz="quarter" idx="10"/>
          </p:nvPr>
        </p:nvPicPr>
        <p:blipFill rotWithShape="1">
          <a:blip r:embed="rId3"/>
          <a:srcRect l="28366" r="28366"/>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en-US" dirty="0"/>
              <a:t>Efficiency improvements, paperless HR processes of the international locations, ability of employees to access their documents directly from the workplace.</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 </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en-US" dirty="0"/>
              <a:t>valantic’s SAP HXM-based solution, cuSmarText HR, for digital document management.</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rIns="0"/>
          <a:lstStyle/>
          <a:p>
            <a:r>
              <a:rPr lang="en-US" dirty="0"/>
              <a:t>Digitalization in the HR department based on electronic personnel records that can be used together with SAP HXM and SAP SuccessFactors Employee Central and be customized for country-specific requirements.</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Erste Group Bank AG</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t>Banks &amp; financial services</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pic>
        <p:nvPicPr>
          <p:cNvPr id="9" name="Bildplatzhalter 6">
            <a:extLst>
              <a:ext uri="{FF2B5EF4-FFF2-40B4-BE49-F238E27FC236}">
                <a16:creationId xmlns:a16="http://schemas.microsoft.com/office/drawing/2014/main" id="{1F5D3B53-58C4-E84B-BF97-239674FE4329}"/>
              </a:ext>
            </a:extLst>
          </p:cNvPr>
          <p:cNvPicPr>
            <a:picLocks noGrp="1" noChangeAspect="1"/>
          </p:cNvPicPr>
          <p:nvPr>
            <p:ph type="pic" sz="quarter" idx="46"/>
          </p:nvPr>
        </p:nvPicPr>
        <p:blipFill rotWithShape="1">
          <a:blip r:embed="rId12"/>
          <a:srcRect t="22917" b="22917"/>
          <a:stretch/>
        </p:blipFill>
        <p:spPr>
          <a:xfrm>
            <a:off x="765175" y="603250"/>
            <a:ext cx="1728788" cy="576263"/>
          </a:xfrm>
        </p:spPr>
      </p:pic>
      <p:sp>
        <p:nvSpPr>
          <p:cNvPr id="13" name="Rectangle 10">
            <a:extLst>
              <a:ext uri="{FF2B5EF4-FFF2-40B4-BE49-F238E27FC236}">
                <a16:creationId xmlns:a16="http://schemas.microsoft.com/office/drawing/2014/main" id="{178DA491-99C5-A12C-69BB-A28F7D66FAA6}"/>
              </a:ext>
            </a:extLst>
          </p:cNvPr>
          <p:cNvSpPr/>
          <p:nvPr/>
        </p:nvSpPr>
        <p:spPr>
          <a:xfrm>
            <a:off x="8233136" y="4179165"/>
            <a:ext cx="293016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17" name="TextBox 11">
            <a:extLst>
              <a:ext uri="{FF2B5EF4-FFF2-40B4-BE49-F238E27FC236}">
                <a16:creationId xmlns:a16="http://schemas.microsoft.com/office/drawing/2014/main" id="{464060A1-7D53-D7B8-464D-254FFB7BF5FB}"/>
              </a:ext>
            </a:extLst>
          </p:cNvPr>
          <p:cNvSpPr txBox="1"/>
          <p:nvPr/>
        </p:nvSpPr>
        <p:spPr>
          <a:xfrm>
            <a:off x="8369703" y="4315910"/>
            <a:ext cx="2206987" cy="257369"/>
          </a:xfrm>
          <a:prstGeom prst="rect">
            <a:avLst/>
          </a:prstGeom>
          <a:noFill/>
        </p:spPr>
        <p:txBody>
          <a:bodyPr wrap="none" lIns="0" tIns="36000" rIns="216000" bIns="36000" rtlCol="0" anchor="ctr">
            <a:spAutoFit/>
          </a:bodyPr>
          <a:lstStyle/>
          <a:p>
            <a:r>
              <a:rPr lang="en-US" sz="1200" dirty="0">
                <a:solidFill>
                  <a:srgbClr val="FFFFFF"/>
                </a:solidFill>
                <a:cs typeface="Arial"/>
              </a:rPr>
              <a:t>Enhanced workflow efficiency</a:t>
            </a:r>
          </a:p>
        </p:txBody>
      </p:sp>
      <p:sp>
        <p:nvSpPr>
          <p:cNvPr id="24" name="Rectangle 12">
            <a:extLst>
              <a:ext uri="{FF2B5EF4-FFF2-40B4-BE49-F238E27FC236}">
                <a16:creationId xmlns:a16="http://schemas.microsoft.com/office/drawing/2014/main" id="{F1333427-1E7F-97EB-C572-FFEA4A611D7D}"/>
              </a:ext>
            </a:extLst>
          </p:cNvPr>
          <p:cNvSpPr/>
          <p:nvPr/>
        </p:nvSpPr>
        <p:spPr>
          <a:xfrm>
            <a:off x="8233136" y="5663803"/>
            <a:ext cx="2638063"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25" name="TextBox 13">
            <a:extLst>
              <a:ext uri="{FF2B5EF4-FFF2-40B4-BE49-F238E27FC236}">
                <a16:creationId xmlns:a16="http://schemas.microsoft.com/office/drawing/2014/main" id="{BBD4CE0B-8520-8B1B-0F4A-12A057BC435B}"/>
              </a:ext>
            </a:extLst>
          </p:cNvPr>
          <p:cNvSpPr txBox="1"/>
          <p:nvPr/>
        </p:nvSpPr>
        <p:spPr>
          <a:xfrm>
            <a:off x="8398578" y="5787949"/>
            <a:ext cx="1521415"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rPr>
              <a:t>International usage</a:t>
            </a:r>
            <a:endParaRPr lang="en-US" sz="1200" dirty="0">
              <a:solidFill>
                <a:srgbClr val="FFFFFF"/>
              </a:solidFill>
              <a:cs typeface="Arial"/>
            </a:endParaRPr>
          </a:p>
        </p:txBody>
      </p:sp>
      <p:sp>
        <p:nvSpPr>
          <p:cNvPr id="36" name="Rectangle 14">
            <a:extLst>
              <a:ext uri="{FF2B5EF4-FFF2-40B4-BE49-F238E27FC236}">
                <a16:creationId xmlns:a16="http://schemas.microsoft.com/office/drawing/2014/main" id="{65EB051B-7624-AB85-FF8D-F4D46CA50D9E}"/>
              </a:ext>
            </a:extLst>
          </p:cNvPr>
          <p:cNvSpPr/>
          <p:nvPr/>
        </p:nvSpPr>
        <p:spPr>
          <a:xfrm>
            <a:off x="8233136" y="4925332"/>
            <a:ext cx="3120002"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7" name="TextBox 15">
            <a:extLst>
              <a:ext uri="{FF2B5EF4-FFF2-40B4-BE49-F238E27FC236}">
                <a16:creationId xmlns:a16="http://schemas.microsoft.com/office/drawing/2014/main" id="{B03F5F04-6745-D05D-1B53-05CE117540BB}"/>
              </a:ext>
            </a:extLst>
          </p:cNvPr>
          <p:cNvSpPr txBox="1"/>
          <p:nvPr/>
        </p:nvSpPr>
        <p:spPr>
          <a:xfrm>
            <a:off x="8369703" y="5049478"/>
            <a:ext cx="2226544"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rPr>
              <a:t>State-of-the-art HR processes</a:t>
            </a:r>
            <a:endParaRPr lang="en-US" sz="1200" dirty="0">
              <a:solidFill>
                <a:srgbClr val="FFFFFF"/>
              </a:solidFill>
              <a:cs typeface="Arial"/>
            </a:endParaRPr>
          </a:p>
        </p:txBody>
      </p:sp>
    </p:spTree>
    <p:extLst>
      <p:ext uri="{BB962C8B-B14F-4D97-AF65-F5344CB8AC3E}">
        <p14:creationId xmlns:p14="http://schemas.microsoft.com/office/powerpoint/2010/main" val="13264940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descr="Nahaufnahme eines Server-Netzwerk-Panels mit Licht und Kabeln">
            <a:extLst>
              <a:ext uri="{FF2B5EF4-FFF2-40B4-BE49-F238E27FC236}">
                <a16:creationId xmlns:a16="http://schemas.microsoft.com/office/drawing/2014/main" id="{57365B7D-E0DD-A4BC-E6DF-AA9A224AF7F3}"/>
              </a:ext>
            </a:extLst>
          </p:cNvPr>
          <p:cNvPicPr>
            <a:picLocks noGrp="1" noChangeAspect="1"/>
          </p:cNvPicPr>
          <p:nvPr>
            <p:ph type="pic" sz="quarter" idx="10"/>
          </p:nvPr>
        </p:nvPicPr>
        <p:blipFill>
          <a:blip r:embed="rId3"/>
          <a:srcRect l="33908" r="33908"/>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44</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a:t>
            </a:r>
          </a:p>
          <a:p>
            <a:r>
              <a:rPr lang="en-US" dirty="0"/>
              <a:t>ensures </a:t>
            </a:r>
            <a:br>
              <a:rPr lang="en-US" dirty="0"/>
            </a:br>
            <a:r>
              <a:rPr lang="en-US" dirty="0"/>
              <a:t>SCHÜTZ will successfully wrap up its growth strategy.</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en-US" dirty="0"/>
              <a:t>The globally expanding SCHÜTZ Group is a leading manufacturer of high-quality transport packaging, headquartered in Selters, Germany</a:t>
            </a:r>
          </a:p>
          <a:p>
            <a:pPr lvl="1"/>
            <a:r>
              <a:rPr lang="en-US" dirty="0"/>
              <a:t>The company uses a globally uniform SAP system and is planning a SAP/4HANA migration</a:t>
            </a:r>
          </a:p>
          <a:p>
            <a:pPr lvl="1"/>
            <a:r>
              <a:rPr lang="en-US" dirty="0"/>
              <a:t>International harmonization of the financial and controlling systems would reduce the complexity of the switchover </a:t>
            </a:r>
          </a:p>
          <a:p>
            <a:pPr lvl="1"/>
            <a:r>
              <a:rPr lang="en-US" dirty="0"/>
              <a:t>Successful introduction of the new general ledger and asset accounting as well as the merging of  cost centers at all locations</a:t>
            </a:r>
          </a:p>
          <a:p>
            <a:pPr lvl="1"/>
            <a:endParaRPr lang="en-US" dirty="0"/>
          </a:p>
          <a:p>
            <a:pPr lvl="4"/>
            <a:r>
              <a:rPr lang="en-US" dirty="0"/>
              <a:t>Thanks to valantic and SNP, SCHÜTZ is now fit for migration and further growth</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SCHÜTZ</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t>Plastic &amp; metal processing</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3" name="Bildplatzhalter 5">
            <a:extLst>
              <a:ext uri="{FF2B5EF4-FFF2-40B4-BE49-F238E27FC236}">
                <a16:creationId xmlns:a16="http://schemas.microsoft.com/office/drawing/2014/main" id="{618A0038-322F-61B0-AFE8-24C93603D3BC}"/>
              </a:ext>
            </a:extLst>
          </p:cNvPr>
          <p:cNvPicPr>
            <a:picLocks noGrp="1" noChangeAspect="1"/>
          </p:cNvPicPr>
          <p:nvPr>
            <p:ph type="pic" sz="quarter" idx="46"/>
          </p:nvPr>
        </p:nvPicPr>
        <p:blipFill>
          <a:blip r:embed="rId4"/>
          <a:srcRect t="22917" b="22917"/>
          <a:stretch/>
        </p:blipFill>
        <p:spPr>
          <a:xfrm>
            <a:off x="6105525" y="603250"/>
            <a:ext cx="1728788" cy="576263"/>
          </a:xfrm>
        </p:spPr>
      </p:pic>
    </p:spTree>
    <p:extLst>
      <p:ext uri="{BB962C8B-B14F-4D97-AF65-F5344CB8AC3E}">
        <p14:creationId xmlns:p14="http://schemas.microsoft.com/office/powerpoint/2010/main" val="36422479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11" descr="Nahaufnahme eines Server-Netzwerk-Panels mit Licht und Kabeln">
            <a:extLst>
              <a:ext uri="{FF2B5EF4-FFF2-40B4-BE49-F238E27FC236}">
                <a16:creationId xmlns:a16="http://schemas.microsoft.com/office/drawing/2014/main" id="{93519D0A-7A52-6874-3FBA-05C8EDB6BFD9}"/>
              </a:ext>
            </a:extLst>
          </p:cNvPr>
          <p:cNvPicPr>
            <a:picLocks noGrp="1" noChangeAspect="1"/>
          </p:cNvPicPr>
          <p:nvPr>
            <p:ph type="pic" sz="quarter" idx="10"/>
          </p:nvPr>
        </p:nvPicPr>
        <p:blipFill>
          <a:blip r:embed="rId3"/>
          <a:srcRect l="30761" r="30761"/>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en-US" dirty="0"/>
              <a:t>Efficiency improvements in finance and controlling; ideally positioned for SAP S/4HANA, continuous optimization and further growth.</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 </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en-US" dirty="0"/>
              <a:t>Linear approach in accordance with the waterfall model, central project management, data migration in accordance with the SNP Bluefield approach.</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en-US" dirty="0"/>
              <a:t>Harmonization of the financial and controlling systems at the international locations in preparation of the SAP S/4HANA migration.</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SCHÜTZ</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t>Plastic &amp; metal processing</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pic>
        <p:nvPicPr>
          <p:cNvPr id="31" name="Bildplatzhalter 5">
            <a:extLst>
              <a:ext uri="{FF2B5EF4-FFF2-40B4-BE49-F238E27FC236}">
                <a16:creationId xmlns:a16="http://schemas.microsoft.com/office/drawing/2014/main" id="{7BB2FAE4-8FB0-D78B-B7D3-2E2901423026}"/>
              </a:ext>
            </a:extLst>
          </p:cNvPr>
          <p:cNvPicPr>
            <a:picLocks noGrp="1" noChangeAspect="1"/>
          </p:cNvPicPr>
          <p:nvPr>
            <p:ph type="pic" sz="quarter" idx="46"/>
          </p:nvPr>
        </p:nvPicPr>
        <p:blipFill>
          <a:blip r:embed="rId12"/>
          <a:srcRect t="22917" b="22917"/>
          <a:stretch/>
        </p:blipFill>
        <p:spPr>
          <a:xfrm>
            <a:off x="765175" y="603250"/>
            <a:ext cx="1728788" cy="576263"/>
          </a:xfrm>
        </p:spPr>
      </p:pic>
      <p:sp>
        <p:nvSpPr>
          <p:cNvPr id="2" name="Rectangle 10">
            <a:extLst>
              <a:ext uri="{FF2B5EF4-FFF2-40B4-BE49-F238E27FC236}">
                <a16:creationId xmlns:a16="http://schemas.microsoft.com/office/drawing/2014/main" id="{192E8501-B3C0-8053-5C55-7C954914E777}"/>
              </a:ext>
            </a:extLst>
          </p:cNvPr>
          <p:cNvSpPr/>
          <p:nvPr/>
        </p:nvSpPr>
        <p:spPr>
          <a:xfrm>
            <a:off x="8233136" y="4179165"/>
            <a:ext cx="2718882"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 name="TextBox 11">
            <a:extLst>
              <a:ext uri="{FF2B5EF4-FFF2-40B4-BE49-F238E27FC236}">
                <a16:creationId xmlns:a16="http://schemas.microsoft.com/office/drawing/2014/main" id="{5003F8E3-171C-5DD7-3D24-7EA02D4C8254}"/>
              </a:ext>
            </a:extLst>
          </p:cNvPr>
          <p:cNvSpPr txBox="1"/>
          <p:nvPr/>
        </p:nvSpPr>
        <p:spPr>
          <a:xfrm>
            <a:off x="8369703" y="4315910"/>
            <a:ext cx="2114724" cy="257369"/>
          </a:xfrm>
          <a:prstGeom prst="rect">
            <a:avLst/>
          </a:prstGeom>
          <a:noFill/>
        </p:spPr>
        <p:txBody>
          <a:bodyPr wrap="square" lIns="0" tIns="36000" rIns="216000" bIns="36000" rtlCol="0" anchor="ctr">
            <a:spAutoFit/>
          </a:bodyPr>
          <a:lstStyle/>
          <a:p>
            <a:r>
              <a:rPr lang="en-US" sz="1200" dirty="0">
                <a:solidFill>
                  <a:srgbClr val="FFFFFF"/>
                </a:solidFill>
                <a:cs typeface="Arial"/>
              </a:rPr>
              <a:t>SAP S/4HANA readiness</a:t>
            </a:r>
          </a:p>
        </p:txBody>
      </p:sp>
      <p:sp>
        <p:nvSpPr>
          <p:cNvPr id="4" name="Rectangle 12">
            <a:extLst>
              <a:ext uri="{FF2B5EF4-FFF2-40B4-BE49-F238E27FC236}">
                <a16:creationId xmlns:a16="http://schemas.microsoft.com/office/drawing/2014/main" id="{09E2C282-4A75-CF19-7411-76347176F3BE}"/>
              </a:ext>
            </a:extLst>
          </p:cNvPr>
          <p:cNvSpPr/>
          <p:nvPr/>
        </p:nvSpPr>
        <p:spPr>
          <a:xfrm>
            <a:off x="8233137" y="5663803"/>
            <a:ext cx="2610880"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6" name="TextBox 13">
            <a:extLst>
              <a:ext uri="{FF2B5EF4-FFF2-40B4-BE49-F238E27FC236}">
                <a16:creationId xmlns:a16="http://schemas.microsoft.com/office/drawing/2014/main" id="{6E1CC9F5-1BD2-3735-67E3-FEFC63895A96}"/>
              </a:ext>
            </a:extLst>
          </p:cNvPr>
          <p:cNvSpPr txBox="1"/>
          <p:nvPr/>
        </p:nvSpPr>
        <p:spPr>
          <a:xfrm>
            <a:off x="8398578" y="5787949"/>
            <a:ext cx="1385801"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rPr>
              <a:t>Company growth</a:t>
            </a:r>
            <a:endParaRPr lang="en-US" sz="1200" dirty="0">
              <a:solidFill>
                <a:srgbClr val="FFFFFF"/>
              </a:solidFill>
              <a:cs typeface="Arial"/>
            </a:endParaRPr>
          </a:p>
        </p:txBody>
      </p:sp>
      <p:sp>
        <p:nvSpPr>
          <p:cNvPr id="13" name="Rectangle 14">
            <a:extLst>
              <a:ext uri="{FF2B5EF4-FFF2-40B4-BE49-F238E27FC236}">
                <a16:creationId xmlns:a16="http://schemas.microsoft.com/office/drawing/2014/main" id="{5EA56FA7-8469-4A0A-C405-AD1758B19088}"/>
              </a:ext>
            </a:extLst>
          </p:cNvPr>
          <p:cNvSpPr/>
          <p:nvPr/>
        </p:nvSpPr>
        <p:spPr>
          <a:xfrm>
            <a:off x="8233136" y="4925332"/>
            <a:ext cx="247989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2" name="TextBox 15">
            <a:extLst>
              <a:ext uri="{FF2B5EF4-FFF2-40B4-BE49-F238E27FC236}">
                <a16:creationId xmlns:a16="http://schemas.microsoft.com/office/drawing/2014/main" id="{710B3A95-C1A9-FEFA-7B97-AA0D14859238}"/>
              </a:ext>
            </a:extLst>
          </p:cNvPr>
          <p:cNvSpPr txBox="1"/>
          <p:nvPr/>
        </p:nvSpPr>
        <p:spPr>
          <a:xfrm>
            <a:off x="8369703" y="5049478"/>
            <a:ext cx="1400677"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rPr>
              <a:t>Process efficiency</a:t>
            </a:r>
            <a:endParaRPr lang="en-US" sz="1200" dirty="0">
              <a:cs typeface="Arial"/>
            </a:endParaRPr>
          </a:p>
        </p:txBody>
      </p:sp>
    </p:spTree>
    <p:extLst>
      <p:ext uri="{BB962C8B-B14F-4D97-AF65-F5344CB8AC3E}">
        <p14:creationId xmlns:p14="http://schemas.microsoft.com/office/powerpoint/2010/main" val="8608819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0">
            <a:extLst>
              <a:ext uri="{FF2B5EF4-FFF2-40B4-BE49-F238E27FC236}">
                <a16:creationId xmlns:a16="http://schemas.microsoft.com/office/drawing/2014/main" id="{5C99F609-87A4-12EB-5632-C80970F6A2B4}"/>
              </a:ext>
            </a:extLst>
          </p:cNvPr>
          <p:cNvPicPr>
            <a:picLocks noGrp="1" noChangeAspect="1"/>
          </p:cNvPicPr>
          <p:nvPr>
            <p:ph type="pic" sz="quarter" idx="10"/>
          </p:nvPr>
        </p:nvPicPr>
        <p:blipFill>
          <a:blip r:embed="rId3"/>
          <a:srcRect l="48" r="48"/>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46</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a:t>
            </a:r>
            <a:br>
              <a:rPr lang="en-US" dirty="0"/>
            </a:br>
            <a:r>
              <a:rPr lang="en-US" dirty="0"/>
              <a:t>best-possible medical treatment is provided to</a:t>
            </a:r>
            <a:br>
              <a:rPr lang="en-US" dirty="0"/>
            </a:br>
            <a:r>
              <a:rPr lang="en-US" dirty="0"/>
              <a:t>the statutorily insured.</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en-US" dirty="0"/>
              <a:t>Medizinischer Dienst Berlin-Brandenburg (MD BB) provides independent expert assessments of medical preventive, rehabilitation and care measures, among other things</a:t>
            </a:r>
          </a:p>
          <a:p>
            <a:pPr lvl="1"/>
            <a:r>
              <a:rPr lang="en-US" dirty="0"/>
              <a:t>Its aim is to ensure the provision of fair, high-quality medical treatment for the statutorily insured in Berlin and Brandenburg</a:t>
            </a:r>
          </a:p>
          <a:p>
            <a:pPr lvl="1"/>
            <a:r>
              <a:rPr lang="en-US" dirty="0"/>
              <a:t>A “silent” migration to SAP S/4HANA has positioned MD BB for the future</a:t>
            </a:r>
          </a:p>
          <a:p>
            <a:pPr lvl="1"/>
            <a:r>
              <a:rPr lang="en-US" dirty="0"/>
              <a:t>valantic’s new hosting provider meets the highest security standards</a:t>
            </a:r>
          </a:p>
          <a:p>
            <a:pPr lvl="1"/>
            <a:endParaRPr lang="en-US" dirty="0"/>
          </a:p>
          <a:p>
            <a:pPr lvl="4"/>
            <a:r>
              <a:rPr lang="en-US" dirty="0"/>
              <a:t>Summary of MD BB: Outstanding technical support from valantic.</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Medizinischer Dienst </a:t>
            </a:r>
            <a:br>
              <a:rPr lang="en-US" dirty="0"/>
            </a:br>
            <a:r>
              <a:rPr lang="en-US" dirty="0"/>
              <a:t>Berlin-Brandenburg</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solidFill>
                  <a:schemeClr val="tx2"/>
                </a:solidFill>
              </a:rPr>
              <a:t>Healthcare</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endParaRPr lang="de-DE" dirty="0"/>
          </a:p>
        </p:txBody>
      </p:sp>
      <p:pic>
        <p:nvPicPr>
          <p:cNvPr id="13" name="Bildplatzhalter 6">
            <a:extLst>
              <a:ext uri="{FF2B5EF4-FFF2-40B4-BE49-F238E27FC236}">
                <a16:creationId xmlns:a16="http://schemas.microsoft.com/office/drawing/2014/main" id="{8256B108-DCDC-863C-8E8D-BB3376305ECC}"/>
              </a:ext>
            </a:extLst>
          </p:cNvPr>
          <p:cNvPicPr>
            <a:picLocks noGrp="1" noChangeAspect="1"/>
          </p:cNvPicPr>
          <p:nvPr>
            <p:ph type="pic" sz="quarter" idx="46"/>
          </p:nvPr>
        </p:nvPicPr>
        <p:blipFill rotWithShape="1">
          <a:blip r:embed="rId4"/>
          <a:srcRect t="21548" b="21548"/>
          <a:stretch/>
        </p:blipFill>
        <p:spPr>
          <a:xfrm>
            <a:off x="6105525" y="603250"/>
            <a:ext cx="1728788" cy="576263"/>
          </a:xfrm>
        </p:spPr>
      </p:pic>
    </p:spTree>
    <p:extLst>
      <p:ext uri="{BB962C8B-B14F-4D97-AF65-F5344CB8AC3E}">
        <p14:creationId xmlns:p14="http://schemas.microsoft.com/office/powerpoint/2010/main" val="22947132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10">
            <a:extLst>
              <a:ext uri="{FF2B5EF4-FFF2-40B4-BE49-F238E27FC236}">
                <a16:creationId xmlns:a16="http://schemas.microsoft.com/office/drawing/2014/main" id="{4ACE8824-D031-01FB-782B-8EF0B24E4EE5}"/>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en-US" dirty="0">
                <a:solidFill>
                  <a:schemeClr val="tx1"/>
                </a:solidFill>
                <a:cs typeface="Arial"/>
              </a:rPr>
              <a:t>“Silent” migration to SAP S/4HANA, highest security standards, process optimizations and functional enhancements were implemented to MD BB’s unconditional satisfaction.</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 </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en-US" dirty="0"/>
              <a:t>(1) Migration to SAP’s future-proof solution platform S/4HANA</a:t>
            </a:r>
            <a:br>
              <a:rPr lang="en-US" dirty="0"/>
            </a:br>
            <a:r>
              <a:rPr lang="en-US" dirty="0"/>
              <a:t>(2) Switch to a valantic-accredited hosting provider with a single-tenancy system guaranteeing maximum possible security.</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en-US" dirty="0"/>
              <a:t>Flexibility and data security, including the security of highly sensitive policyholder data, could not be adequately assured.</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Medizinischer Dienst Berlin-Brandenburg</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solidFill>
                  <a:schemeClr val="tx2"/>
                </a:solidFill>
              </a:rPr>
              <a:t>Healthcare</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pic>
        <p:nvPicPr>
          <p:cNvPr id="31" name="Bildplatzhalter 6">
            <a:extLst>
              <a:ext uri="{FF2B5EF4-FFF2-40B4-BE49-F238E27FC236}">
                <a16:creationId xmlns:a16="http://schemas.microsoft.com/office/drawing/2014/main" id="{253600E2-04C4-4E4B-B785-D98A5BC51AE4}"/>
              </a:ext>
            </a:extLst>
          </p:cNvPr>
          <p:cNvPicPr>
            <a:picLocks noGrp="1" noChangeAspect="1"/>
          </p:cNvPicPr>
          <p:nvPr>
            <p:ph type="pic" sz="quarter" idx="46"/>
          </p:nvPr>
        </p:nvPicPr>
        <p:blipFill>
          <a:blip r:embed="rId12"/>
          <a:srcRect t="21548" b="21548"/>
          <a:stretch/>
        </p:blipFill>
        <p:spPr>
          <a:xfrm>
            <a:off x="765175" y="603250"/>
            <a:ext cx="1728788" cy="576263"/>
          </a:xfrm>
        </p:spPr>
      </p:pic>
      <p:sp>
        <p:nvSpPr>
          <p:cNvPr id="57" name="Rectangle 10">
            <a:extLst>
              <a:ext uri="{FF2B5EF4-FFF2-40B4-BE49-F238E27FC236}">
                <a16:creationId xmlns:a16="http://schemas.microsoft.com/office/drawing/2014/main" id="{A82D7B68-0188-12CB-7DC4-32C62C51D0F0}"/>
              </a:ext>
            </a:extLst>
          </p:cNvPr>
          <p:cNvSpPr/>
          <p:nvPr/>
        </p:nvSpPr>
        <p:spPr>
          <a:xfrm>
            <a:off x="8233136" y="4179165"/>
            <a:ext cx="285396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58" name="TextBox 11">
            <a:extLst>
              <a:ext uri="{FF2B5EF4-FFF2-40B4-BE49-F238E27FC236}">
                <a16:creationId xmlns:a16="http://schemas.microsoft.com/office/drawing/2014/main" id="{A88637B2-8291-0098-A004-C05457ED4A8F}"/>
              </a:ext>
            </a:extLst>
          </p:cNvPr>
          <p:cNvSpPr txBox="1"/>
          <p:nvPr/>
        </p:nvSpPr>
        <p:spPr>
          <a:xfrm>
            <a:off x="8369703" y="4315910"/>
            <a:ext cx="2114724" cy="257369"/>
          </a:xfrm>
          <a:prstGeom prst="rect">
            <a:avLst/>
          </a:prstGeom>
          <a:noFill/>
        </p:spPr>
        <p:txBody>
          <a:bodyPr wrap="square" lIns="0" tIns="36000" rIns="216000" bIns="36000" rtlCol="0" anchor="ctr">
            <a:spAutoFit/>
          </a:bodyPr>
          <a:lstStyle/>
          <a:p>
            <a:r>
              <a:rPr lang="en-US" sz="1200" dirty="0">
                <a:solidFill>
                  <a:srgbClr val="FFFFFF"/>
                </a:solidFill>
                <a:cs typeface="Arial"/>
              </a:rPr>
              <a:t>S/4HANA migration</a:t>
            </a:r>
          </a:p>
        </p:txBody>
      </p:sp>
      <p:sp>
        <p:nvSpPr>
          <p:cNvPr id="59" name="Rectangle 12">
            <a:extLst>
              <a:ext uri="{FF2B5EF4-FFF2-40B4-BE49-F238E27FC236}">
                <a16:creationId xmlns:a16="http://schemas.microsoft.com/office/drawing/2014/main" id="{AF6C6676-6557-C556-B038-2DD89568B61C}"/>
              </a:ext>
            </a:extLst>
          </p:cNvPr>
          <p:cNvSpPr/>
          <p:nvPr/>
        </p:nvSpPr>
        <p:spPr>
          <a:xfrm>
            <a:off x="8233137" y="5663803"/>
            <a:ext cx="2479890"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60" name="TextBox 13">
            <a:extLst>
              <a:ext uri="{FF2B5EF4-FFF2-40B4-BE49-F238E27FC236}">
                <a16:creationId xmlns:a16="http://schemas.microsoft.com/office/drawing/2014/main" id="{547847EE-EE76-3716-C5CD-DDBCB2D6010A}"/>
              </a:ext>
            </a:extLst>
          </p:cNvPr>
          <p:cNvSpPr txBox="1"/>
          <p:nvPr/>
        </p:nvSpPr>
        <p:spPr>
          <a:xfrm>
            <a:off x="8398578" y="5787949"/>
            <a:ext cx="1074241"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rPr>
              <a:t>Performance</a:t>
            </a:r>
            <a:endParaRPr lang="en-US" sz="1200" dirty="0">
              <a:solidFill>
                <a:srgbClr val="FFFFFF"/>
              </a:solidFill>
              <a:cs typeface="Arial"/>
            </a:endParaRPr>
          </a:p>
        </p:txBody>
      </p:sp>
      <p:sp>
        <p:nvSpPr>
          <p:cNvPr id="61" name="Rectangle 14">
            <a:extLst>
              <a:ext uri="{FF2B5EF4-FFF2-40B4-BE49-F238E27FC236}">
                <a16:creationId xmlns:a16="http://schemas.microsoft.com/office/drawing/2014/main" id="{925D7519-7F60-371E-961A-7AAAC087DB2E}"/>
              </a:ext>
            </a:extLst>
          </p:cNvPr>
          <p:cNvSpPr/>
          <p:nvPr/>
        </p:nvSpPr>
        <p:spPr>
          <a:xfrm>
            <a:off x="8233136" y="4925332"/>
            <a:ext cx="2646146"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62" name="TextBox 15">
            <a:extLst>
              <a:ext uri="{FF2B5EF4-FFF2-40B4-BE49-F238E27FC236}">
                <a16:creationId xmlns:a16="http://schemas.microsoft.com/office/drawing/2014/main" id="{53BD36D5-54D1-A72A-D179-FE136CF64793}"/>
              </a:ext>
            </a:extLst>
          </p:cNvPr>
          <p:cNvSpPr txBox="1"/>
          <p:nvPr/>
        </p:nvSpPr>
        <p:spPr>
          <a:xfrm>
            <a:off x="8369703" y="5049478"/>
            <a:ext cx="1096555"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Data security</a:t>
            </a:r>
            <a:endParaRPr lang="en-US" sz="1200" dirty="0">
              <a:cs typeface="Arial"/>
            </a:endParaRPr>
          </a:p>
        </p:txBody>
      </p:sp>
    </p:spTree>
    <p:extLst>
      <p:ext uri="{BB962C8B-B14F-4D97-AF65-F5344CB8AC3E}">
        <p14:creationId xmlns:p14="http://schemas.microsoft.com/office/powerpoint/2010/main" val="34741268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5">
            <a:extLst>
              <a:ext uri="{FF2B5EF4-FFF2-40B4-BE49-F238E27FC236}">
                <a16:creationId xmlns:a16="http://schemas.microsoft.com/office/drawing/2014/main" id="{83ED4B95-64A3-44F1-F72C-A66002E9C923}"/>
              </a:ext>
            </a:extLst>
          </p:cNvPr>
          <p:cNvPicPr>
            <a:picLocks noGrp="1" noChangeAspect="1"/>
          </p:cNvPicPr>
          <p:nvPr>
            <p:ph type="pic" sz="quarter" idx="10"/>
          </p:nvPr>
        </p:nvPicPr>
        <p:blipFill rotWithShape="1">
          <a:blip r:embed="rId3"/>
          <a:srcRect l="48" r="48"/>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48</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With material data at hand, business will flourish!</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en-US" dirty="0"/>
              <a:t>SGL Carbon is a global leader in the production of specialty graphites and composites for future-oriented industries</a:t>
            </a:r>
          </a:p>
          <a:p>
            <a:pPr lvl="1"/>
            <a:r>
              <a:rPr lang="en-US" dirty="0"/>
              <a:t>This requires a complex and wide-ranging material portfolio</a:t>
            </a:r>
          </a:p>
          <a:p>
            <a:pPr lvl="1"/>
            <a:r>
              <a:rPr lang="en-US" dirty="0"/>
              <a:t>The goal of the project was to harmonize the material master data worldwide and to control it automatically from within the processes</a:t>
            </a:r>
          </a:p>
          <a:p>
            <a:pPr lvl="1"/>
            <a:r>
              <a:rPr lang="en-US" dirty="0"/>
              <a:t>valantic’s SAP add-on, Master Data Cockpit, does the job perfectly</a:t>
            </a:r>
          </a:p>
          <a:p>
            <a:pPr lvl="1"/>
            <a:endParaRPr lang="en-US" dirty="0"/>
          </a:p>
          <a:p>
            <a:pPr lvl="4"/>
            <a:r>
              <a:rPr lang="en-US" dirty="0"/>
              <a:t>Significant efficiency, time and cost gains improve SGL Carbon’s success worldwide.</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SGL Carbon – Operating globally</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t>Chemicals</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3" name="Bildplatzhalter 11">
            <a:extLst>
              <a:ext uri="{FF2B5EF4-FFF2-40B4-BE49-F238E27FC236}">
                <a16:creationId xmlns:a16="http://schemas.microsoft.com/office/drawing/2014/main" id="{09309D26-A5C2-687A-EFD1-305D0F134278}"/>
              </a:ext>
            </a:extLst>
          </p:cNvPr>
          <p:cNvPicPr>
            <a:picLocks noGrp="1" noChangeAspect="1"/>
          </p:cNvPicPr>
          <p:nvPr>
            <p:ph type="pic" sz="quarter" idx="46"/>
          </p:nvPr>
        </p:nvPicPr>
        <p:blipFill>
          <a:blip r:embed="rId4"/>
          <a:srcRect t="23021" b="23021"/>
          <a:stretch/>
        </p:blipFill>
        <p:spPr>
          <a:xfrm>
            <a:off x="6105525" y="603250"/>
            <a:ext cx="1728788" cy="576263"/>
          </a:xfrm>
        </p:spPr>
      </p:pic>
    </p:spTree>
    <p:extLst>
      <p:ext uri="{BB962C8B-B14F-4D97-AF65-F5344CB8AC3E}">
        <p14:creationId xmlns:p14="http://schemas.microsoft.com/office/powerpoint/2010/main" val="39364164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5">
            <a:extLst>
              <a:ext uri="{FF2B5EF4-FFF2-40B4-BE49-F238E27FC236}">
                <a16:creationId xmlns:a16="http://schemas.microsoft.com/office/drawing/2014/main" id="{44EAA1F8-FA88-F60A-D35A-97ED3C372DC5}"/>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en-US" dirty="0">
                <a:solidFill>
                  <a:schemeClr val="tx1"/>
                </a:solidFill>
              </a:rPr>
              <a:t>Significant efficiency, time and cost gains improve SGL Carbon’s overall cost position in the global markets.</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 </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en-US" dirty="0"/>
              <a:t>An optimized, bespoke SAP master data management system using the SAP add-on MCD Master Data Cockpit from the multiple award-winning SAP Gold Partner valantic.</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en-US" dirty="0"/>
              <a:t>The globally harmonized manufacture of materials controlled from automatisms embedded within the processes.</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SGL Carbon – Operating globally</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t>Chemicals</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pic>
        <p:nvPicPr>
          <p:cNvPr id="34" name="Bildplatzhalter 11">
            <a:extLst>
              <a:ext uri="{FF2B5EF4-FFF2-40B4-BE49-F238E27FC236}">
                <a16:creationId xmlns:a16="http://schemas.microsoft.com/office/drawing/2014/main" id="{951FA91B-A52B-1B73-48B2-EB6E71F81928}"/>
              </a:ext>
            </a:extLst>
          </p:cNvPr>
          <p:cNvPicPr>
            <a:picLocks noGrp="1" noChangeAspect="1"/>
          </p:cNvPicPr>
          <p:nvPr>
            <p:ph type="pic" sz="quarter" idx="46"/>
          </p:nvPr>
        </p:nvPicPr>
        <p:blipFill>
          <a:blip r:embed="rId12"/>
          <a:srcRect t="23021" b="23021"/>
          <a:stretch/>
        </p:blipFill>
        <p:spPr>
          <a:xfrm>
            <a:off x="765175" y="603250"/>
            <a:ext cx="1728788" cy="576263"/>
          </a:xfrm>
        </p:spPr>
      </p:pic>
      <p:sp>
        <p:nvSpPr>
          <p:cNvPr id="2" name="Rectangle 10">
            <a:extLst>
              <a:ext uri="{FF2B5EF4-FFF2-40B4-BE49-F238E27FC236}">
                <a16:creationId xmlns:a16="http://schemas.microsoft.com/office/drawing/2014/main" id="{8A190ACE-CA9C-A3A3-B72E-4579EEB70DC3}"/>
              </a:ext>
            </a:extLst>
          </p:cNvPr>
          <p:cNvSpPr/>
          <p:nvPr/>
        </p:nvSpPr>
        <p:spPr>
          <a:xfrm>
            <a:off x="8233136" y="4179165"/>
            <a:ext cx="273966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 name="TextBox 11">
            <a:extLst>
              <a:ext uri="{FF2B5EF4-FFF2-40B4-BE49-F238E27FC236}">
                <a16:creationId xmlns:a16="http://schemas.microsoft.com/office/drawing/2014/main" id="{9F515521-F098-34E5-B364-D0596BFE546B}"/>
              </a:ext>
            </a:extLst>
          </p:cNvPr>
          <p:cNvSpPr txBox="1"/>
          <p:nvPr/>
        </p:nvSpPr>
        <p:spPr>
          <a:xfrm>
            <a:off x="8369703" y="4315910"/>
            <a:ext cx="2114724" cy="257369"/>
          </a:xfrm>
          <a:prstGeom prst="rect">
            <a:avLst/>
          </a:prstGeom>
          <a:noFill/>
        </p:spPr>
        <p:txBody>
          <a:bodyPr wrap="square" lIns="0" tIns="36000" rIns="216000" bIns="36000" rtlCol="0" anchor="ctr">
            <a:spAutoFit/>
          </a:bodyPr>
          <a:lstStyle/>
          <a:p>
            <a:r>
              <a:rPr lang="en-US" sz="1200" dirty="0">
                <a:solidFill>
                  <a:srgbClr val="FFFFFF"/>
                </a:solidFill>
                <a:cs typeface="Arial"/>
              </a:rPr>
              <a:t>Efficiency</a:t>
            </a:r>
          </a:p>
        </p:txBody>
      </p:sp>
      <p:sp>
        <p:nvSpPr>
          <p:cNvPr id="4" name="Rectangle 12">
            <a:extLst>
              <a:ext uri="{FF2B5EF4-FFF2-40B4-BE49-F238E27FC236}">
                <a16:creationId xmlns:a16="http://schemas.microsoft.com/office/drawing/2014/main" id="{CBC1DB93-9FD2-3872-AAC7-B3CA47BC2C80}"/>
              </a:ext>
            </a:extLst>
          </p:cNvPr>
          <p:cNvSpPr/>
          <p:nvPr/>
        </p:nvSpPr>
        <p:spPr>
          <a:xfrm>
            <a:off x="8233136" y="5663803"/>
            <a:ext cx="2739663"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6" name="TextBox 13">
            <a:extLst>
              <a:ext uri="{FF2B5EF4-FFF2-40B4-BE49-F238E27FC236}">
                <a16:creationId xmlns:a16="http://schemas.microsoft.com/office/drawing/2014/main" id="{D8C2485C-98E2-0DEC-CB35-EF5AFD02BC21}"/>
              </a:ext>
            </a:extLst>
          </p:cNvPr>
          <p:cNvSpPr txBox="1"/>
          <p:nvPr/>
        </p:nvSpPr>
        <p:spPr>
          <a:xfrm>
            <a:off x="8398578" y="5787949"/>
            <a:ext cx="1102967"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Cost benefits</a:t>
            </a:r>
          </a:p>
        </p:txBody>
      </p:sp>
      <p:sp>
        <p:nvSpPr>
          <p:cNvPr id="13" name="Rectangle 14">
            <a:extLst>
              <a:ext uri="{FF2B5EF4-FFF2-40B4-BE49-F238E27FC236}">
                <a16:creationId xmlns:a16="http://schemas.microsoft.com/office/drawing/2014/main" id="{B42BA40C-3541-F453-BBA6-9270D0C087E9}"/>
              </a:ext>
            </a:extLst>
          </p:cNvPr>
          <p:cNvSpPr/>
          <p:nvPr/>
        </p:nvSpPr>
        <p:spPr>
          <a:xfrm>
            <a:off x="8233136" y="4925332"/>
            <a:ext cx="2479890"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1" name="TextBox 15">
            <a:extLst>
              <a:ext uri="{FF2B5EF4-FFF2-40B4-BE49-F238E27FC236}">
                <a16:creationId xmlns:a16="http://schemas.microsoft.com/office/drawing/2014/main" id="{7C8DC1D3-6448-FDB1-22C0-DFBB6015CF88}"/>
              </a:ext>
            </a:extLst>
          </p:cNvPr>
          <p:cNvSpPr txBox="1"/>
          <p:nvPr/>
        </p:nvSpPr>
        <p:spPr>
          <a:xfrm>
            <a:off x="8369703" y="5049478"/>
            <a:ext cx="1022817"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Time saving</a:t>
            </a:r>
          </a:p>
        </p:txBody>
      </p:sp>
    </p:spTree>
    <p:extLst>
      <p:ext uri="{BB962C8B-B14F-4D97-AF65-F5344CB8AC3E}">
        <p14:creationId xmlns:p14="http://schemas.microsoft.com/office/powerpoint/2010/main" val="2855968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5">
            <a:extLst>
              <a:ext uri="{FF2B5EF4-FFF2-40B4-BE49-F238E27FC236}">
                <a16:creationId xmlns:a16="http://schemas.microsoft.com/office/drawing/2014/main" id="{81C3785F-EDAB-609E-3117-94EB417BA397}"/>
              </a:ext>
            </a:extLst>
          </p:cNvPr>
          <p:cNvPicPr>
            <a:picLocks noGrp="1" noChangeAspect="1"/>
          </p:cNvPicPr>
          <p:nvPr>
            <p:ph type="pic" sz="quarter" idx="10"/>
          </p:nvPr>
        </p:nvPicPr>
        <p:blipFill rotWithShape="1">
          <a:blip r:embed="rId3"/>
          <a:srcRect l="28214" r="26742" b="25373"/>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a:xfrm>
            <a:off x="9143445" y="1476000"/>
            <a:ext cx="2520000" cy="4680000"/>
          </a:xfrm>
        </p:spPr>
        <p:txBody>
          <a:bodyPr lIns="360000" rIns="180000"/>
          <a:lstStyle/>
          <a:p>
            <a:r>
              <a:rPr lang="en-US" dirty="0"/>
              <a:t>valantic ensures crystal-clear finance planning at Swarovski </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en-US" dirty="0"/>
              <a:t>Swarovski, one of the leading brands for cut crystal glass jewellery and accessories, wanted to improve agility and interconnectivity within its financial planning.</a:t>
            </a:r>
          </a:p>
          <a:p>
            <a:pPr lvl="1"/>
            <a:r>
              <a:rPr lang="en-US" dirty="0"/>
              <a:t>valantic implemented a solution based on SAP Business Warehouse as a consolidated data source, a powerful planning engine as a planning platform, and a predictive forecast from the Google Cloud Platform.</a:t>
            </a:r>
          </a:p>
          <a:p>
            <a:pPr lvl="1"/>
            <a:r>
              <a:rPr lang="en-US" dirty="0"/>
              <a:t>The benefits: Huge efficiency gains, a sharp drop in manual tasks and error rates, and improved transparency and forecasting accuracy.</a:t>
            </a:r>
          </a:p>
          <a:p>
            <a:pPr lvl="1"/>
            <a:r>
              <a:rPr lang="en-US" dirty="0"/>
              <a:t>Greater agility of the forecasting and planning processes.</a:t>
            </a:r>
          </a:p>
          <a:p>
            <a:pPr lvl="4"/>
            <a:endParaRPr lang="en-US" dirty="0"/>
          </a:p>
          <a:p>
            <a:pPr lvl="4"/>
            <a:r>
              <a:rPr lang="en-US" dirty="0"/>
              <a:t>Swarovski now benefits from fast and accurate forecasts for making smart business decisions.</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a:t>Case Study</a:t>
            </a:r>
            <a:endParaRPr lang="en-US" dirty="0"/>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Networked Financial Planning Boosts Efficiency at Swarovski</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solidFill>
                  <a:schemeClr val="tx1"/>
                </a:solidFill>
              </a:rPr>
              <a:t>Crystal glass PROCESSING</a:t>
            </a:r>
          </a:p>
          <a:p>
            <a:endParaRPr lang="en-US" dirty="0"/>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en-US"/>
              <a:t> </a:t>
            </a:r>
          </a:p>
        </p:txBody>
      </p:sp>
      <p:pic>
        <p:nvPicPr>
          <p:cNvPr id="4" name="Bildplatzhalter 3">
            <a:extLst>
              <a:ext uri="{FF2B5EF4-FFF2-40B4-BE49-F238E27FC236}">
                <a16:creationId xmlns:a16="http://schemas.microsoft.com/office/drawing/2014/main" id="{C6B0E032-A8FB-3EEB-FC98-F7F8F9ADFD5D}"/>
              </a:ext>
            </a:extLst>
          </p:cNvPr>
          <p:cNvPicPr>
            <a:picLocks noGrp="1" noChangeAspect="1"/>
          </p:cNvPicPr>
          <p:nvPr>
            <p:ph type="pic" sz="quarter" idx="46"/>
          </p:nvPr>
        </p:nvPicPr>
        <p:blipFill rotWithShape="1">
          <a:blip r:embed="rId4">
            <a:extLst>
              <a:ext uri="{96DAC541-7B7A-43D3-8B79-37D633B846F1}">
                <asvg:svgBlip xmlns:asvg="http://schemas.microsoft.com/office/drawing/2016/SVG/main" r:embed="rId5"/>
              </a:ext>
            </a:extLst>
          </a:blip>
          <a:srcRect t="-72222" b="-72222"/>
          <a:stretch/>
        </p:blipFill>
        <p:spPr/>
      </p:pic>
    </p:spTree>
    <p:extLst>
      <p:ext uri="{BB962C8B-B14F-4D97-AF65-F5344CB8AC3E}">
        <p14:creationId xmlns:p14="http://schemas.microsoft.com/office/powerpoint/2010/main" val="30195598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0">
            <a:extLst>
              <a:ext uri="{FF2B5EF4-FFF2-40B4-BE49-F238E27FC236}">
                <a16:creationId xmlns:a16="http://schemas.microsoft.com/office/drawing/2014/main" id="{3B661182-4812-64D8-F4D4-B76BA6F2BC5B}"/>
              </a:ext>
            </a:extLst>
          </p:cNvPr>
          <p:cNvPicPr>
            <a:picLocks noGrp="1" noChangeAspect="1"/>
          </p:cNvPicPr>
          <p:nvPr>
            <p:ph type="pic" sz="quarter" idx="10"/>
          </p:nvPr>
        </p:nvPicPr>
        <p:blipFill>
          <a:blip r:embed="rId3"/>
          <a:srcRect l="48" r="48"/>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50</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that master data maintenance is sweetened  for Südzucker employees.</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marL="215900" lvl="1" indent="-215900"/>
            <a:r>
              <a:rPr lang="en-US" dirty="0"/>
              <a:t>Europe's largest sugar producer, Südzucker, processes 4.5 million metric tons of sugar beet every year and operates more than 100 production sites worldwide</a:t>
            </a:r>
          </a:p>
          <a:p>
            <a:pPr marL="215900" lvl="1" indent="-215900"/>
            <a:r>
              <a:rPr lang="en-US" dirty="0"/>
              <a:t>Südzucker was looking for a solution that would allow uniform, end-to-end master data management at all ten companies </a:t>
            </a:r>
            <a:endParaRPr lang="en-US" dirty="0">
              <a:cs typeface="Segoe UI"/>
            </a:endParaRPr>
          </a:p>
          <a:p>
            <a:pPr marL="215900" lvl="1" indent="-215900"/>
            <a:r>
              <a:rPr lang="en-US" dirty="0"/>
              <a:t>SAP MDC Master Data Cockpit fulfilled all the requirements and enthused the users​</a:t>
            </a:r>
            <a:endParaRPr lang="en-US" dirty="0">
              <a:cs typeface="Segoe UI"/>
            </a:endParaRPr>
          </a:p>
          <a:p>
            <a:pPr marL="215900" lvl="1" indent="-215900"/>
            <a:endParaRPr lang="en-US" dirty="0">
              <a:cs typeface="Segoe UI"/>
            </a:endParaRPr>
          </a:p>
          <a:p>
            <a:pPr lvl="4"/>
            <a:r>
              <a:rPr lang="en-US" dirty="0"/>
              <a:t>The transparency that valantic's MDC provides over all companies simplifies work enormously for all involved.</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Südzucker Group</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t>Food industry</a:t>
            </a:r>
          </a:p>
          <a:p>
            <a:endParaRPr lang="en-US" dirty="0"/>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3" name="Bildplatzhalter 6">
            <a:extLst>
              <a:ext uri="{FF2B5EF4-FFF2-40B4-BE49-F238E27FC236}">
                <a16:creationId xmlns:a16="http://schemas.microsoft.com/office/drawing/2014/main" id="{A6ADD823-E528-6AFF-320B-33D9B3EDBE6B}"/>
              </a:ext>
            </a:extLst>
          </p:cNvPr>
          <p:cNvPicPr>
            <a:picLocks noGrp="1" noChangeAspect="1"/>
          </p:cNvPicPr>
          <p:nvPr>
            <p:ph type="pic" sz="quarter" idx="46"/>
          </p:nvPr>
        </p:nvPicPr>
        <p:blipFill>
          <a:blip r:embed="rId4"/>
          <a:srcRect t="22641" b="22641"/>
          <a:stretch/>
        </p:blipFill>
        <p:spPr>
          <a:xfrm>
            <a:off x="6105525" y="603250"/>
            <a:ext cx="1728788" cy="576263"/>
          </a:xfrm>
        </p:spPr>
      </p:pic>
    </p:spTree>
    <p:extLst>
      <p:ext uri="{BB962C8B-B14F-4D97-AF65-F5344CB8AC3E}">
        <p14:creationId xmlns:p14="http://schemas.microsoft.com/office/powerpoint/2010/main" val="2497696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10">
            <a:extLst>
              <a:ext uri="{FF2B5EF4-FFF2-40B4-BE49-F238E27FC236}">
                <a16:creationId xmlns:a16="http://schemas.microsoft.com/office/drawing/2014/main" id="{7583599E-5EF6-8D79-6594-8C1CA809C690}"/>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en-US" dirty="0"/>
              <a:t>The specialist divisions’ workloads for managing master data and the processing times have been reduced significantly. Users are very enthusiastic about valantic’s MDC. </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 </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en-US" dirty="0"/>
              <a:t>SAP’s master data management was unable to fulfill all the requirements. The choice fell on SAP Gold partner valantic’s MDC Master Data Cockpit which is fully integrated into SAP. </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en-US" dirty="0"/>
              <a:t>Improvements in the quality and up-to-datedness of the master data were needed to speed up vital cross-company processes and reduce errors – at all 10 businesses.</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Südzucker Group</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t>Food industry</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pic>
        <p:nvPicPr>
          <p:cNvPr id="31" name="Bildplatzhalter 6">
            <a:extLst>
              <a:ext uri="{FF2B5EF4-FFF2-40B4-BE49-F238E27FC236}">
                <a16:creationId xmlns:a16="http://schemas.microsoft.com/office/drawing/2014/main" id="{E62837E6-4FEB-2817-5BE8-41FD7D6B5ACD}"/>
              </a:ext>
            </a:extLst>
          </p:cNvPr>
          <p:cNvPicPr>
            <a:picLocks noGrp="1" noChangeAspect="1"/>
          </p:cNvPicPr>
          <p:nvPr>
            <p:ph type="pic" sz="quarter" idx="46"/>
          </p:nvPr>
        </p:nvPicPr>
        <p:blipFill>
          <a:blip r:embed="rId12"/>
          <a:srcRect t="22641" b="22641"/>
          <a:stretch/>
        </p:blipFill>
        <p:spPr>
          <a:xfrm>
            <a:off x="765175" y="603250"/>
            <a:ext cx="1728788" cy="576263"/>
          </a:xfrm>
        </p:spPr>
      </p:pic>
      <p:sp>
        <p:nvSpPr>
          <p:cNvPr id="2" name="Rectangle 10">
            <a:extLst>
              <a:ext uri="{FF2B5EF4-FFF2-40B4-BE49-F238E27FC236}">
                <a16:creationId xmlns:a16="http://schemas.microsoft.com/office/drawing/2014/main" id="{9F06D603-E422-58A9-3F82-1BE54335ECAA}"/>
              </a:ext>
            </a:extLst>
          </p:cNvPr>
          <p:cNvSpPr/>
          <p:nvPr/>
        </p:nvSpPr>
        <p:spPr>
          <a:xfrm>
            <a:off x="8233136" y="4179165"/>
            <a:ext cx="238216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 name="TextBox 11">
            <a:extLst>
              <a:ext uri="{FF2B5EF4-FFF2-40B4-BE49-F238E27FC236}">
                <a16:creationId xmlns:a16="http://schemas.microsoft.com/office/drawing/2014/main" id="{E91E939F-D950-5C35-F158-235FF25AAFDE}"/>
              </a:ext>
            </a:extLst>
          </p:cNvPr>
          <p:cNvSpPr txBox="1"/>
          <p:nvPr/>
        </p:nvSpPr>
        <p:spPr>
          <a:xfrm>
            <a:off x="8369703" y="4315910"/>
            <a:ext cx="2114724" cy="257369"/>
          </a:xfrm>
          <a:prstGeom prst="rect">
            <a:avLst/>
          </a:prstGeom>
          <a:noFill/>
        </p:spPr>
        <p:txBody>
          <a:bodyPr wrap="square" lIns="0" tIns="36000" rIns="216000" bIns="36000" rtlCol="0" anchor="ctr">
            <a:spAutoFit/>
          </a:bodyPr>
          <a:lstStyle/>
          <a:p>
            <a:r>
              <a:rPr lang="en-US" sz="1200" dirty="0">
                <a:solidFill>
                  <a:srgbClr val="FFFFFF"/>
                </a:solidFill>
                <a:cs typeface="Arial"/>
              </a:rPr>
              <a:t>Transparency</a:t>
            </a:r>
          </a:p>
        </p:txBody>
      </p:sp>
      <p:sp>
        <p:nvSpPr>
          <p:cNvPr id="4" name="Rectangle 12">
            <a:extLst>
              <a:ext uri="{FF2B5EF4-FFF2-40B4-BE49-F238E27FC236}">
                <a16:creationId xmlns:a16="http://schemas.microsoft.com/office/drawing/2014/main" id="{98A61AB1-129B-7360-8CE2-71D44B036B59}"/>
              </a:ext>
            </a:extLst>
          </p:cNvPr>
          <p:cNvSpPr/>
          <p:nvPr/>
        </p:nvSpPr>
        <p:spPr>
          <a:xfrm>
            <a:off x="8233136" y="5663803"/>
            <a:ext cx="2155463"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6" name="TextBox 13">
            <a:extLst>
              <a:ext uri="{FF2B5EF4-FFF2-40B4-BE49-F238E27FC236}">
                <a16:creationId xmlns:a16="http://schemas.microsoft.com/office/drawing/2014/main" id="{A4394667-7CCC-9F77-D4E2-4102726283BA}"/>
              </a:ext>
            </a:extLst>
          </p:cNvPr>
          <p:cNvSpPr txBox="1"/>
          <p:nvPr/>
        </p:nvSpPr>
        <p:spPr>
          <a:xfrm>
            <a:off x="8398578" y="5787949"/>
            <a:ext cx="983896"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Error quota</a:t>
            </a:r>
          </a:p>
        </p:txBody>
      </p:sp>
      <p:sp>
        <p:nvSpPr>
          <p:cNvPr id="13" name="Rectangle 14">
            <a:extLst>
              <a:ext uri="{FF2B5EF4-FFF2-40B4-BE49-F238E27FC236}">
                <a16:creationId xmlns:a16="http://schemas.microsoft.com/office/drawing/2014/main" id="{A3891472-A40F-0EE0-384C-3775C05CDE13}"/>
              </a:ext>
            </a:extLst>
          </p:cNvPr>
          <p:cNvSpPr/>
          <p:nvPr/>
        </p:nvSpPr>
        <p:spPr>
          <a:xfrm>
            <a:off x="8233136" y="4925332"/>
            <a:ext cx="182526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2" name="TextBox 15">
            <a:extLst>
              <a:ext uri="{FF2B5EF4-FFF2-40B4-BE49-F238E27FC236}">
                <a16:creationId xmlns:a16="http://schemas.microsoft.com/office/drawing/2014/main" id="{892621DB-B25E-E97E-3547-9C6A818DD8F7}"/>
              </a:ext>
            </a:extLst>
          </p:cNvPr>
          <p:cNvSpPr txBox="1"/>
          <p:nvPr/>
        </p:nvSpPr>
        <p:spPr>
          <a:xfrm>
            <a:off x="8369703" y="5049478"/>
            <a:ext cx="1391059"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Processing speed</a:t>
            </a:r>
          </a:p>
        </p:txBody>
      </p:sp>
    </p:spTree>
    <p:extLst>
      <p:ext uri="{BB962C8B-B14F-4D97-AF65-F5344CB8AC3E}">
        <p14:creationId xmlns:p14="http://schemas.microsoft.com/office/powerpoint/2010/main" val="32236602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5">
            <a:extLst>
              <a:ext uri="{FF2B5EF4-FFF2-40B4-BE49-F238E27FC236}">
                <a16:creationId xmlns:a16="http://schemas.microsoft.com/office/drawing/2014/main" id="{3B2A87EF-BE2F-6762-08D3-9E04AEFF9148}"/>
              </a:ext>
            </a:extLst>
          </p:cNvPr>
          <p:cNvPicPr>
            <a:picLocks noGrp="1" noChangeAspect="1"/>
          </p:cNvPicPr>
          <p:nvPr>
            <p:ph type="pic" sz="quarter" idx="10"/>
          </p:nvPr>
        </p:nvPicPr>
        <p:blipFill>
          <a:blip r:embed="rId3"/>
          <a:srcRect l="48" r="48"/>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52</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that Hochland successfully masters its digital transformation with SAP S/4HANA.</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en-US" dirty="0"/>
              <a:t>SAP is discontinuing its support for the legacy SAP R/3 system. Hochland had to act to avoid a competitive disadvantages in the future.</a:t>
            </a:r>
          </a:p>
          <a:p>
            <a:pPr lvl="1"/>
            <a:r>
              <a:rPr lang="en-US" dirty="0"/>
              <a:t>Hochland and valantic decided on a greenfield approach with a sprinkling of brownfield elements – flexibly and pragmatically</a:t>
            </a:r>
          </a:p>
          <a:p>
            <a:pPr lvl="1"/>
            <a:r>
              <a:rPr lang="en-US" dirty="0"/>
              <a:t>Hochland and valantic used agile project methodologies to achieve outstanding results</a:t>
            </a:r>
          </a:p>
          <a:p>
            <a:pPr lvl="1"/>
            <a:endParaRPr lang="en-US" dirty="0"/>
          </a:p>
          <a:p>
            <a:pPr lvl="4"/>
            <a:r>
              <a:rPr lang="en-US" dirty="0"/>
              <a:t>Hochland is safely positioned for future success with S/4HANA. The migration project is scheduled for completion by 2024.</a:t>
            </a:r>
          </a:p>
          <a:p>
            <a:endParaRPr lang="en-US" dirty="0"/>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Cheese producer Hochland</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t>Groceries / Food</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endParaRPr lang="de-DE" dirty="0"/>
          </a:p>
        </p:txBody>
      </p:sp>
      <p:pic>
        <p:nvPicPr>
          <p:cNvPr id="13" name="Bildplatzhalter 11">
            <a:extLst>
              <a:ext uri="{FF2B5EF4-FFF2-40B4-BE49-F238E27FC236}">
                <a16:creationId xmlns:a16="http://schemas.microsoft.com/office/drawing/2014/main" id="{91C92709-D956-A97C-1119-DC3B24AEF72E}"/>
              </a:ext>
            </a:extLst>
          </p:cNvPr>
          <p:cNvPicPr>
            <a:picLocks noGrp="1" noChangeAspect="1"/>
          </p:cNvPicPr>
          <p:nvPr>
            <p:ph type="pic" sz="quarter" idx="46"/>
          </p:nvPr>
        </p:nvPicPr>
        <p:blipFill rotWithShape="1">
          <a:blip r:embed="rId4"/>
          <a:srcRect l="-15209" t="14679" r="-15209" b="14679"/>
          <a:stretch/>
        </p:blipFill>
        <p:spPr>
          <a:xfrm>
            <a:off x="6105525" y="603250"/>
            <a:ext cx="1728788" cy="576263"/>
          </a:xfrm>
        </p:spPr>
      </p:pic>
    </p:spTree>
    <p:extLst>
      <p:ext uri="{BB962C8B-B14F-4D97-AF65-F5344CB8AC3E}">
        <p14:creationId xmlns:p14="http://schemas.microsoft.com/office/powerpoint/2010/main" val="10329552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5">
            <a:extLst>
              <a:ext uri="{FF2B5EF4-FFF2-40B4-BE49-F238E27FC236}">
                <a16:creationId xmlns:a16="http://schemas.microsoft.com/office/drawing/2014/main" id="{758E85F7-1AA5-C133-E05B-6993C47520B7}"/>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tIns="612000"/>
          <a:lstStyle/>
          <a:p>
            <a:r>
              <a:rPr lang="en-US" dirty="0"/>
              <a:t>S/4HANA will serve as the foundation for a successful, digital transformation and is an essential component of the S/4 Future project which also incorporates IBP, HCM, MES, Big Data Analytics and employee training.</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lIns="252000" tIns="612000" rIns="0"/>
          <a:lstStyle/>
          <a:p>
            <a:r>
              <a:rPr lang="en-US" dirty="0"/>
              <a:t>Hochland and valantic opted for a flexible, pragmatic greenfield approach. An agile project methodology dovetails the process planning and realization by means of 1-month sprints, thereby quickly achieving high-quality results.</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tIns="612000"/>
          <a:lstStyle/>
          <a:p>
            <a:r>
              <a:rPr lang="en-US" dirty="0"/>
              <a:t>To migrate a 20-year-old SAP R/3 system with a large number of in-house developments to the new SAP S/4HANA system.</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Cheese producer Hochland</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t>Groceries / Food</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pic>
        <p:nvPicPr>
          <p:cNvPr id="31" name="Bildplatzhalter 11">
            <a:extLst>
              <a:ext uri="{FF2B5EF4-FFF2-40B4-BE49-F238E27FC236}">
                <a16:creationId xmlns:a16="http://schemas.microsoft.com/office/drawing/2014/main" id="{2F150EF9-6717-E12B-6F1D-41C7AFB468DD}"/>
              </a:ext>
            </a:extLst>
          </p:cNvPr>
          <p:cNvPicPr>
            <a:picLocks noGrp="1" noChangeAspect="1"/>
          </p:cNvPicPr>
          <p:nvPr>
            <p:ph type="pic" sz="quarter" idx="46"/>
          </p:nvPr>
        </p:nvPicPr>
        <p:blipFill rotWithShape="1">
          <a:blip r:embed="rId12"/>
          <a:srcRect l="-18277" t="13504" r="-16214" b="13644"/>
          <a:stretch/>
        </p:blipFill>
        <p:spPr>
          <a:xfrm>
            <a:off x="719931" y="603804"/>
            <a:ext cx="1728788" cy="576263"/>
          </a:xfrm>
        </p:spPr>
      </p:pic>
      <p:sp>
        <p:nvSpPr>
          <p:cNvPr id="2" name="Rectangle 10">
            <a:extLst>
              <a:ext uri="{FF2B5EF4-FFF2-40B4-BE49-F238E27FC236}">
                <a16:creationId xmlns:a16="http://schemas.microsoft.com/office/drawing/2014/main" id="{C5F84D34-B7EE-3F9F-0B16-E7B36BF25F60}"/>
              </a:ext>
            </a:extLst>
          </p:cNvPr>
          <p:cNvSpPr/>
          <p:nvPr/>
        </p:nvSpPr>
        <p:spPr>
          <a:xfrm>
            <a:off x="8233136" y="4179165"/>
            <a:ext cx="3286200"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 name="TextBox 11">
            <a:extLst>
              <a:ext uri="{FF2B5EF4-FFF2-40B4-BE49-F238E27FC236}">
                <a16:creationId xmlns:a16="http://schemas.microsoft.com/office/drawing/2014/main" id="{C3089184-2666-FEDC-FEB9-7AAA2C93DB60}"/>
              </a:ext>
            </a:extLst>
          </p:cNvPr>
          <p:cNvSpPr txBox="1"/>
          <p:nvPr/>
        </p:nvSpPr>
        <p:spPr>
          <a:xfrm>
            <a:off x="8369703" y="4315910"/>
            <a:ext cx="2114724" cy="257369"/>
          </a:xfrm>
          <a:prstGeom prst="rect">
            <a:avLst/>
          </a:prstGeom>
          <a:noFill/>
        </p:spPr>
        <p:txBody>
          <a:bodyPr wrap="square" lIns="0" tIns="36000" rIns="216000" bIns="36000" rtlCol="0" anchor="ctr">
            <a:spAutoFit/>
          </a:bodyPr>
          <a:lstStyle/>
          <a:p>
            <a:r>
              <a:rPr lang="en-US" sz="1200" dirty="0">
                <a:solidFill>
                  <a:srgbClr val="FFFFFF"/>
                </a:solidFill>
                <a:cs typeface="Arial"/>
              </a:rPr>
              <a:t>Future security</a:t>
            </a:r>
          </a:p>
        </p:txBody>
      </p:sp>
      <p:sp>
        <p:nvSpPr>
          <p:cNvPr id="4" name="Rectangle 12">
            <a:extLst>
              <a:ext uri="{FF2B5EF4-FFF2-40B4-BE49-F238E27FC236}">
                <a16:creationId xmlns:a16="http://schemas.microsoft.com/office/drawing/2014/main" id="{5348E2CD-D8E1-CBFA-759E-04A4170F738F}"/>
              </a:ext>
            </a:extLst>
          </p:cNvPr>
          <p:cNvSpPr/>
          <p:nvPr/>
        </p:nvSpPr>
        <p:spPr>
          <a:xfrm>
            <a:off x="8233136" y="5663803"/>
            <a:ext cx="328619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6" name="TextBox 13">
            <a:extLst>
              <a:ext uri="{FF2B5EF4-FFF2-40B4-BE49-F238E27FC236}">
                <a16:creationId xmlns:a16="http://schemas.microsoft.com/office/drawing/2014/main" id="{81A919E3-696F-631A-C817-28790FFC88F9}"/>
              </a:ext>
            </a:extLst>
          </p:cNvPr>
          <p:cNvSpPr txBox="1"/>
          <p:nvPr/>
        </p:nvSpPr>
        <p:spPr>
          <a:xfrm>
            <a:off x="8398578" y="5787949"/>
            <a:ext cx="646112"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Agility</a:t>
            </a:r>
          </a:p>
        </p:txBody>
      </p:sp>
      <p:sp>
        <p:nvSpPr>
          <p:cNvPr id="13" name="Rectangle 14">
            <a:extLst>
              <a:ext uri="{FF2B5EF4-FFF2-40B4-BE49-F238E27FC236}">
                <a16:creationId xmlns:a16="http://schemas.microsoft.com/office/drawing/2014/main" id="{8736240D-3A01-2750-A2CA-715C17CED742}"/>
              </a:ext>
            </a:extLst>
          </p:cNvPr>
          <p:cNvSpPr/>
          <p:nvPr/>
        </p:nvSpPr>
        <p:spPr>
          <a:xfrm>
            <a:off x="8233136" y="4925332"/>
            <a:ext cx="2594190"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2" name="TextBox 15">
            <a:extLst>
              <a:ext uri="{FF2B5EF4-FFF2-40B4-BE49-F238E27FC236}">
                <a16:creationId xmlns:a16="http://schemas.microsoft.com/office/drawing/2014/main" id="{7A714612-7AA1-310B-B3BD-F80D2A9A7AE5}"/>
              </a:ext>
            </a:extLst>
          </p:cNvPr>
          <p:cNvSpPr txBox="1"/>
          <p:nvPr/>
        </p:nvSpPr>
        <p:spPr>
          <a:xfrm>
            <a:off x="8369703" y="5049478"/>
            <a:ext cx="1646642"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rPr>
              <a:t>Competitive strength</a:t>
            </a:r>
          </a:p>
        </p:txBody>
      </p:sp>
    </p:spTree>
    <p:extLst>
      <p:ext uri="{BB962C8B-B14F-4D97-AF65-F5344CB8AC3E}">
        <p14:creationId xmlns:p14="http://schemas.microsoft.com/office/powerpoint/2010/main" val="15829243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6" descr="In braunes Papier eingewickeltes Sandwich">
            <a:extLst>
              <a:ext uri="{FF2B5EF4-FFF2-40B4-BE49-F238E27FC236}">
                <a16:creationId xmlns:a16="http://schemas.microsoft.com/office/drawing/2014/main" id="{FBD5A05E-996B-CAE0-50D3-AD505B756F95}"/>
              </a:ext>
            </a:extLst>
          </p:cNvPr>
          <p:cNvPicPr>
            <a:picLocks noGrp="1" noChangeAspect="1"/>
          </p:cNvPicPr>
          <p:nvPr>
            <p:ph type="pic" sz="quarter" idx="10"/>
          </p:nvPr>
        </p:nvPicPr>
        <p:blipFill>
          <a:blip r:embed="rId3"/>
          <a:srcRect l="33904" r="33904"/>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54</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that, at Homann, not only the ingredients, but also the systems, harmonize perfectly with one another.</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en-US" dirty="0"/>
              <a:t>Homann Feinkost is a subsidiary of the Theo Müller group (TMG) of companies.</a:t>
            </a:r>
          </a:p>
          <a:p>
            <a:pPr lvl="1"/>
            <a:r>
              <a:rPr lang="en-US" dirty="0"/>
              <a:t>To ensure its long-term viability, UTG is continuously consolidating its core processes and IT landscape as the company continues to grow</a:t>
            </a:r>
          </a:p>
          <a:p>
            <a:pPr lvl="1"/>
            <a:r>
              <a:rPr lang="en-US" dirty="0"/>
              <a:t>Integration of Homann's SAP environment with numerous subsystems into UTG's SAP landscape for an integrated system and data basis </a:t>
            </a:r>
          </a:p>
          <a:p>
            <a:pPr lvl="1"/>
            <a:endParaRPr lang="en-US" dirty="0"/>
          </a:p>
          <a:p>
            <a:pPr lvl="4"/>
            <a:r>
              <a:rPr lang="en-US" dirty="0"/>
              <a:t>The harmonized SAP landscape creates a sound foundation for future optimizations and process harmonizations.</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HOMANN Feinkost</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solidFill>
                  <a:schemeClr val="bg2"/>
                </a:solidFill>
              </a:rPr>
              <a:t>Groceries / Food</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3" name="Bildplatzhalter 10">
            <a:extLst>
              <a:ext uri="{FF2B5EF4-FFF2-40B4-BE49-F238E27FC236}">
                <a16:creationId xmlns:a16="http://schemas.microsoft.com/office/drawing/2014/main" id="{1347BE02-BDAA-7414-7C92-9491ECE45A68}"/>
              </a:ext>
            </a:extLst>
          </p:cNvPr>
          <p:cNvPicPr>
            <a:picLocks noGrp="1" noChangeAspect="1"/>
          </p:cNvPicPr>
          <p:nvPr>
            <p:ph type="pic" sz="quarter" idx="46"/>
          </p:nvPr>
        </p:nvPicPr>
        <p:blipFill>
          <a:blip r:embed="rId4"/>
          <a:srcRect t="22641" b="22641"/>
          <a:stretch/>
        </p:blipFill>
        <p:spPr>
          <a:xfrm>
            <a:off x="6105525" y="603250"/>
            <a:ext cx="1728788" cy="576263"/>
          </a:xfrm>
        </p:spPr>
      </p:pic>
    </p:spTree>
    <p:extLst>
      <p:ext uri="{BB962C8B-B14F-4D97-AF65-F5344CB8AC3E}">
        <p14:creationId xmlns:p14="http://schemas.microsoft.com/office/powerpoint/2010/main" val="6493894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6" descr="In braunes Papier eingewickeltes Sandwich">
            <a:extLst>
              <a:ext uri="{FF2B5EF4-FFF2-40B4-BE49-F238E27FC236}">
                <a16:creationId xmlns:a16="http://schemas.microsoft.com/office/drawing/2014/main" id="{409C47B3-8E93-FEBE-2389-6C36D557F647}"/>
              </a:ext>
            </a:extLst>
          </p:cNvPr>
          <p:cNvPicPr>
            <a:picLocks noGrp="1" noChangeAspect="1"/>
          </p:cNvPicPr>
          <p:nvPr>
            <p:ph type="pic" sz="quarter" idx="10"/>
          </p:nvPr>
        </p:nvPicPr>
        <p:blipFill>
          <a:blip r:embed="rId3"/>
          <a:srcRect l="30756" r="30756"/>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en-US" dirty="0"/>
              <a:t>Future-proof system basis established for later process optimization within the Group. The milestone project was realized on time and within budget.</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en-US" dirty="0"/>
              <a:t>Early preparation of the data migration, industry and technology expertise, and systematic risk management for a smooth go-live without disrupting business operations.</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en-US" dirty="0"/>
              <a:t>Creation of an integrated SAP environment with a uniform data basis for Homann’s six German locations, connection of numerous subsystems, harmonization of all core areas, data migration and test management.</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HOMANN Feinkost</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solidFill>
                  <a:schemeClr val="bg2"/>
                </a:solidFill>
              </a:rPr>
              <a:t>Groceries / Food</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pic>
        <p:nvPicPr>
          <p:cNvPr id="31" name="Bildplatzhalter 10">
            <a:extLst>
              <a:ext uri="{FF2B5EF4-FFF2-40B4-BE49-F238E27FC236}">
                <a16:creationId xmlns:a16="http://schemas.microsoft.com/office/drawing/2014/main" id="{DE3FA510-C76D-0798-0308-AAD98D4CABF6}"/>
              </a:ext>
            </a:extLst>
          </p:cNvPr>
          <p:cNvPicPr>
            <a:picLocks noGrp="1" noChangeAspect="1"/>
          </p:cNvPicPr>
          <p:nvPr>
            <p:ph type="pic" sz="quarter" idx="46"/>
          </p:nvPr>
        </p:nvPicPr>
        <p:blipFill>
          <a:blip r:embed="rId12"/>
          <a:srcRect t="22641" b="22641"/>
          <a:stretch/>
        </p:blipFill>
        <p:spPr>
          <a:xfrm>
            <a:off x="765175" y="603250"/>
            <a:ext cx="1728788" cy="576263"/>
          </a:xfrm>
        </p:spPr>
      </p:pic>
      <p:sp>
        <p:nvSpPr>
          <p:cNvPr id="2" name="Rectangle 10">
            <a:extLst>
              <a:ext uri="{FF2B5EF4-FFF2-40B4-BE49-F238E27FC236}">
                <a16:creationId xmlns:a16="http://schemas.microsoft.com/office/drawing/2014/main" id="{6D315E6A-3E65-756B-38B5-BA677D99EA09}"/>
              </a:ext>
            </a:extLst>
          </p:cNvPr>
          <p:cNvSpPr/>
          <p:nvPr/>
        </p:nvSpPr>
        <p:spPr>
          <a:xfrm>
            <a:off x="8233135" y="4179165"/>
            <a:ext cx="294286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 name="TextBox 11">
            <a:extLst>
              <a:ext uri="{FF2B5EF4-FFF2-40B4-BE49-F238E27FC236}">
                <a16:creationId xmlns:a16="http://schemas.microsoft.com/office/drawing/2014/main" id="{EE63CB53-3623-440E-8BA7-F29D9E9732AB}"/>
              </a:ext>
            </a:extLst>
          </p:cNvPr>
          <p:cNvSpPr txBox="1"/>
          <p:nvPr/>
        </p:nvSpPr>
        <p:spPr>
          <a:xfrm>
            <a:off x="8369703" y="4315910"/>
            <a:ext cx="2114724" cy="257369"/>
          </a:xfrm>
          <a:prstGeom prst="rect">
            <a:avLst/>
          </a:prstGeom>
          <a:noFill/>
        </p:spPr>
        <p:txBody>
          <a:bodyPr wrap="square" lIns="0" tIns="36000" rIns="216000" bIns="36000" rtlCol="0" anchor="ctr">
            <a:spAutoFit/>
          </a:bodyPr>
          <a:lstStyle/>
          <a:p>
            <a:r>
              <a:rPr lang="en-US" sz="1200" dirty="0">
                <a:solidFill>
                  <a:srgbClr val="FFFFFF"/>
                </a:solidFill>
                <a:cs typeface="Arial"/>
              </a:rPr>
              <a:t>System harmonization</a:t>
            </a:r>
            <a:endParaRPr lang="en-US" sz="1200" dirty="0"/>
          </a:p>
        </p:txBody>
      </p:sp>
      <p:sp>
        <p:nvSpPr>
          <p:cNvPr id="4" name="Rectangle 12">
            <a:extLst>
              <a:ext uri="{FF2B5EF4-FFF2-40B4-BE49-F238E27FC236}">
                <a16:creationId xmlns:a16="http://schemas.microsoft.com/office/drawing/2014/main" id="{9122011A-19DB-ABB3-1BE2-472618072C41}"/>
              </a:ext>
            </a:extLst>
          </p:cNvPr>
          <p:cNvSpPr/>
          <p:nvPr/>
        </p:nvSpPr>
        <p:spPr>
          <a:xfrm>
            <a:off x="8233137" y="5663803"/>
            <a:ext cx="2594190"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6" name="TextBox 13">
            <a:extLst>
              <a:ext uri="{FF2B5EF4-FFF2-40B4-BE49-F238E27FC236}">
                <a16:creationId xmlns:a16="http://schemas.microsoft.com/office/drawing/2014/main" id="{151C0E4E-D8E6-1A0B-C75F-0135CBBAAEC9}"/>
              </a:ext>
            </a:extLst>
          </p:cNvPr>
          <p:cNvSpPr txBox="1"/>
          <p:nvPr/>
        </p:nvSpPr>
        <p:spPr>
          <a:xfrm>
            <a:off x="8398578" y="5787949"/>
            <a:ext cx="1494164"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Long-term viability</a:t>
            </a:r>
          </a:p>
        </p:txBody>
      </p:sp>
      <p:sp>
        <p:nvSpPr>
          <p:cNvPr id="13" name="Rectangle 14">
            <a:extLst>
              <a:ext uri="{FF2B5EF4-FFF2-40B4-BE49-F238E27FC236}">
                <a16:creationId xmlns:a16="http://schemas.microsoft.com/office/drawing/2014/main" id="{5C29E868-5623-FB73-1761-72980F5EAAE9}"/>
              </a:ext>
            </a:extLst>
          </p:cNvPr>
          <p:cNvSpPr/>
          <p:nvPr/>
        </p:nvSpPr>
        <p:spPr>
          <a:xfrm>
            <a:off x="8233136" y="4925332"/>
            <a:ext cx="282856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2" name="TextBox 15">
            <a:extLst>
              <a:ext uri="{FF2B5EF4-FFF2-40B4-BE49-F238E27FC236}">
                <a16:creationId xmlns:a16="http://schemas.microsoft.com/office/drawing/2014/main" id="{88D852DA-09AB-DEC5-6C29-FC20A25C2DA1}"/>
              </a:ext>
            </a:extLst>
          </p:cNvPr>
          <p:cNvSpPr txBox="1"/>
          <p:nvPr/>
        </p:nvSpPr>
        <p:spPr>
          <a:xfrm>
            <a:off x="8369703" y="5049478"/>
            <a:ext cx="1646642"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Process optimization</a:t>
            </a:r>
          </a:p>
        </p:txBody>
      </p:sp>
    </p:spTree>
    <p:extLst>
      <p:ext uri="{BB962C8B-B14F-4D97-AF65-F5344CB8AC3E}">
        <p14:creationId xmlns:p14="http://schemas.microsoft.com/office/powerpoint/2010/main" val="4687215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a:extLst>
              <a:ext uri="{FF2B5EF4-FFF2-40B4-BE49-F238E27FC236}">
                <a16:creationId xmlns:a16="http://schemas.microsoft.com/office/drawing/2014/main" id="{2A564254-9CB4-0D6D-9F38-326FACA706BB}"/>
              </a:ext>
            </a:extLst>
          </p:cNvPr>
          <p:cNvPicPr>
            <a:picLocks noGrp="1" noChangeAspect="1"/>
          </p:cNvPicPr>
          <p:nvPr>
            <p:ph type="pic" sz="quarter" idx="10"/>
          </p:nvPr>
        </p:nvPicPr>
        <p:blipFill>
          <a:blip r:embed="rId3"/>
          <a:srcRect l="48" r="48"/>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56</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180000" rIns="0"/>
          <a:lstStyle/>
          <a:p>
            <a:r>
              <a:rPr lang="en-US" sz="1400" dirty="0"/>
              <a:t>In our structure, responsibilities and individual work-step sequences within a workflow are always changing. The Master Data Cockpit now allows us to design the workflows flexibly and adapt them to our needs. </a:t>
            </a:r>
          </a:p>
          <a:p>
            <a:r>
              <a:rPr lang="en-US" sz="1400" dirty="0"/>
              <a:t>	 </a:t>
            </a:r>
            <a:br>
              <a:rPr lang="en-US" sz="1400" dirty="0"/>
            </a:br>
            <a:r>
              <a:rPr lang="en-US" sz="1400" dirty="0"/>
              <a:t>Mario Kernjak, Project Management, </a:t>
            </a:r>
            <a:br>
              <a:rPr lang="en-US" sz="1400" dirty="0"/>
            </a:br>
            <a:r>
              <a:rPr lang="en-US" sz="1400" dirty="0"/>
              <a:t>Lorenz Snack-World</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en-US" dirty="0"/>
              <a:t>Introduction of a new solution for managing SAP master data: The choice fell on valantic's SAP add-on "Master Data Cockpit" (MDC)</a:t>
            </a:r>
          </a:p>
          <a:p>
            <a:pPr lvl="1"/>
            <a:r>
              <a:rPr lang="en-US" dirty="0"/>
              <a:t>The processes for setting up articles in SAP are simplified and expedited and a high level of data quality is permanently ensured</a:t>
            </a:r>
          </a:p>
          <a:p>
            <a:pPr lvl="1"/>
            <a:r>
              <a:rPr lang="en-US" dirty="0"/>
              <a:t>Unambiguous assignment of responsibilities for the various field definitions and a verifiable dual control principle for the article master data and environment data</a:t>
            </a:r>
          </a:p>
          <a:p>
            <a:pPr lvl="1"/>
            <a:endParaRPr lang="en-US" dirty="0"/>
          </a:p>
          <a:p>
            <a:pPr lvl="4"/>
            <a:r>
              <a:rPr lang="en-US" dirty="0"/>
              <a:t>The consistently high quality of SAP master data ensures that the snacks stay savory at Lorenz. </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Lorenz Bahlsen Snack-World</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t>Groceries / Food</a:t>
            </a:r>
          </a:p>
          <a:p>
            <a:endParaRPr lang="en-US" dirty="0"/>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endParaRPr lang="de-DE" dirty="0"/>
          </a:p>
        </p:txBody>
      </p:sp>
      <p:pic>
        <p:nvPicPr>
          <p:cNvPr id="13" name="Bildplatzhalter 5">
            <a:extLst>
              <a:ext uri="{FF2B5EF4-FFF2-40B4-BE49-F238E27FC236}">
                <a16:creationId xmlns:a16="http://schemas.microsoft.com/office/drawing/2014/main" id="{8ECDC130-7043-8BF6-F1AE-B41F6FB1B482}"/>
              </a:ext>
            </a:extLst>
          </p:cNvPr>
          <p:cNvPicPr>
            <a:picLocks noGrp="1" noChangeAspect="1"/>
          </p:cNvPicPr>
          <p:nvPr>
            <p:ph type="pic" sz="quarter" idx="46"/>
          </p:nvPr>
        </p:nvPicPr>
        <p:blipFill rotWithShape="1">
          <a:blip r:embed="rId4"/>
          <a:srcRect l="-24931" t="9000" r="-24931" b="9000"/>
          <a:stretch/>
        </p:blipFill>
        <p:spPr>
          <a:xfrm>
            <a:off x="6105525" y="603250"/>
            <a:ext cx="1728788" cy="576263"/>
          </a:xfrm>
        </p:spPr>
      </p:pic>
    </p:spTree>
    <p:extLst>
      <p:ext uri="{BB962C8B-B14F-4D97-AF65-F5344CB8AC3E}">
        <p14:creationId xmlns:p14="http://schemas.microsoft.com/office/powerpoint/2010/main" val="8772258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11">
            <a:extLst>
              <a:ext uri="{FF2B5EF4-FFF2-40B4-BE49-F238E27FC236}">
                <a16:creationId xmlns:a16="http://schemas.microsoft.com/office/drawing/2014/main" id="{DABF90D1-BF49-465F-4B86-EBA507EFFA90}"/>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tIns="576000" rIns="72000"/>
          <a:lstStyle/>
          <a:p>
            <a:r>
              <a:rPr lang="en-US" dirty="0"/>
              <a:t>New material can be set up with predefined values in a single step. Individual workflows can be defined for each material type. In addition, it is now possible to set deadlines and check current status of individual work steps.</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a:solidFill>
            <a:schemeClr val="bg1"/>
          </a:solidFill>
          <a:effectLst>
            <a:outerShdw blurRad="63500" algn="ctr" rotWithShape="0">
              <a:schemeClr val="accent4">
                <a:alpha val="50000"/>
              </a:schemeClr>
            </a:outerShdw>
          </a:effectLst>
        </p:spPr>
        <p:txBody>
          <a:bodyPr vert="horz" lIns="288000" tIns="720000" rIns="72000" bIns="0" rtlCol="0">
            <a:noAutofit/>
          </a:bodyPr>
          <a:lstStyle/>
          <a:p>
            <a:r>
              <a:rPr lang="en-US" dirty="0"/>
              <a:t>A solution fully integrated into SAP: valantic’s “Master Data Cockpit”. The automated setup of master data for materials, debtors and creditors greatly reduces maintenance overheads and helps avoid data-entry errors.</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rIns="72000"/>
          <a:lstStyle/>
          <a:p>
            <a:r>
              <a:rPr lang="en-US" dirty="0"/>
              <a:t>A new solution for managing the SAP master data was needed to simplify and expedite the article setup process in SAP and ensure a continuous high level of data quality based on the principle of dual control.</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Lorenz Bahlsen Snack-World</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t>Groceries / Food</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pic>
        <p:nvPicPr>
          <p:cNvPr id="31" name="Bildplatzhalter 5">
            <a:extLst>
              <a:ext uri="{FF2B5EF4-FFF2-40B4-BE49-F238E27FC236}">
                <a16:creationId xmlns:a16="http://schemas.microsoft.com/office/drawing/2014/main" id="{6CC591DE-660C-3B8B-E868-F3613626F7E5}"/>
              </a:ext>
            </a:extLst>
          </p:cNvPr>
          <p:cNvPicPr>
            <a:picLocks noGrp="1" noChangeAspect="1"/>
          </p:cNvPicPr>
          <p:nvPr>
            <p:ph type="pic" sz="quarter" idx="46"/>
          </p:nvPr>
        </p:nvPicPr>
        <p:blipFill rotWithShape="1">
          <a:blip r:embed="rId12"/>
          <a:srcRect l="-18806" t="15037" r="-15334" b="11564"/>
          <a:stretch/>
        </p:blipFill>
        <p:spPr>
          <a:xfrm>
            <a:off x="765175" y="603250"/>
            <a:ext cx="1728788" cy="576263"/>
          </a:xfrm>
        </p:spPr>
      </p:pic>
      <p:sp>
        <p:nvSpPr>
          <p:cNvPr id="2" name="Rectangle 10">
            <a:extLst>
              <a:ext uri="{FF2B5EF4-FFF2-40B4-BE49-F238E27FC236}">
                <a16:creationId xmlns:a16="http://schemas.microsoft.com/office/drawing/2014/main" id="{83857B11-2675-82A5-868F-193BA6880BDA}"/>
              </a:ext>
            </a:extLst>
          </p:cNvPr>
          <p:cNvSpPr/>
          <p:nvPr/>
        </p:nvSpPr>
        <p:spPr>
          <a:xfrm>
            <a:off x="8233136" y="4179165"/>
            <a:ext cx="298096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 name="TextBox 11">
            <a:extLst>
              <a:ext uri="{FF2B5EF4-FFF2-40B4-BE49-F238E27FC236}">
                <a16:creationId xmlns:a16="http://schemas.microsoft.com/office/drawing/2014/main" id="{7B6573B0-2092-898E-1729-49DBDC5CB0B4}"/>
              </a:ext>
            </a:extLst>
          </p:cNvPr>
          <p:cNvSpPr txBox="1"/>
          <p:nvPr/>
        </p:nvSpPr>
        <p:spPr>
          <a:xfrm>
            <a:off x="8369703" y="4315910"/>
            <a:ext cx="2114724" cy="257369"/>
          </a:xfrm>
          <a:prstGeom prst="rect">
            <a:avLst/>
          </a:prstGeom>
          <a:noFill/>
        </p:spPr>
        <p:txBody>
          <a:bodyPr wrap="square" lIns="0" tIns="36000" rIns="216000" bIns="36000" rtlCol="0" anchor="ctr">
            <a:spAutoFit/>
          </a:bodyPr>
          <a:lstStyle/>
          <a:p>
            <a:r>
              <a:rPr lang="en-US" sz="1200" dirty="0">
                <a:solidFill>
                  <a:schemeClr val="bg2"/>
                </a:solidFill>
                <a:cs typeface="Arial"/>
              </a:rPr>
              <a:t>Reduction of lead times</a:t>
            </a:r>
          </a:p>
        </p:txBody>
      </p:sp>
      <p:sp>
        <p:nvSpPr>
          <p:cNvPr id="4" name="Rectangle 12">
            <a:extLst>
              <a:ext uri="{FF2B5EF4-FFF2-40B4-BE49-F238E27FC236}">
                <a16:creationId xmlns:a16="http://schemas.microsoft.com/office/drawing/2014/main" id="{977D5BD5-D96C-FBDC-6715-4899820F1D44}"/>
              </a:ext>
            </a:extLst>
          </p:cNvPr>
          <p:cNvSpPr/>
          <p:nvPr/>
        </p:nvSpPr>
        <p:spPr>
          <a:xfrm>
            <a:off x="8233136" y="5663803"/>
            <a:ext cx="261326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6" name="TextBox 13">
            <a:extLst>
              <a:ext uri="{FF2B5EF4-FFF2-40B4-BE49-F238E27FC236}">
                <a16:creationId xmlns:a16="http://schemas.microsoft.com/office/drawing/2014/main" id="{C363FD97-55C6-AF66-B175-9071139F1174}"/>
              </a:ext>
            </a:extLst>
          </p:cNvPr>
          <p:cNvSpPr txBox="1"/>
          <p:nvPr/>
        </p:nvSpPr>
        <p:spPr>
          <a:xfrm>
            <a:off x="8398578" y="5787949"/>
            <a:ext cx="2447822" cy="257369"/>
          </a:xfrm>
          <a:prstGeom prst="rect">
            <a:avLst/>
          </a:prstGeom>
          <a:noFill/>
        </p:spPr>
        <p:txBody>
          <a:bodyPr wrap="none" lIns="0" tIns="36000" rIns="216000" bIns="36000" rtlCol="0" anchor="ctr">
            <a:spAutoFit/>
          </a:bodyPr>
          <a:lstStyle/>
          <a:p>
            <a:pPr>
              <a:spcAft>
                <a:spcPts val="900"/>
              </a:spcAft>
            </a:pPr>
            <a:r>
              <a:rPr lang="en-US" sz="1200" dirty="0">
                <a:solidFill>
                  <a:schemeClr val="bg2"/>
                </a:solidFill>
              </a:rPr>
              <a:t>Reduction of manual input errors</a:t>
            </a:r>
          </a:p>
        </p:txBody>
      </p:sp>
      <p:sp>
        <p:nvSpPr>
          <p:cNvPr id="13" name="Rectangle 14">
            <a:extLst>
              <a:ext uri="{FF2B5EF4-FFF2-40B4-BE49-F238E27FC236}">
                <a16:creationId xmlns:a16="http://schemas.microsoft.com/office/drawing/2014/main" id="{5E40DE0B-8687-C0AA-49B1-CB89047C51A0}"/>
              </a:ext>
            </a:extLst>
          </p:cNvPr>
          <p:cNvSpPr/>
          <p:nvPr/>
        </p:nvSpPr>
        <p:spPr>
          <a:xfrm>
            <a:off x="8233136" y="4925332"/>
            <a:ext cx="2838626"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2" name="TextBox 15">
            <a:extLst>
              <a:ext uri="{FF2B5EF4-FFF2-40B4-BE49-F238E27FC236}">
                <a16:creationId xmlns:a16="http://schemas.microsoft.com/office/drawing/2014/main" id="{7F185A7C-B368-A1DB-C9BE-02A482A552EB}"/>
              </a:ext>
            </a:extLst>
          </p:cNvPr>
          <p:cNvSpPr txBox="1"/>
          <p:nvPr/>
        </p:nvSpPr>
        <p:spPr>
          <a:xfrm>
            <a:off x="8369703" y="5049478"/>
            <a:ext cx="2702059" cy="257369"/>
          </a:xfrm>
          <a:prstGeom prst="rect">
            <a:avLst/>
          </a:prstGeom>
          <a:noFill/>
        </p:spPr>
        <p:txBody>
          <a:bodyPr wrap="none" lIns="0" tIns="36000" rIns="216000" bIns="36000" rtlCol="0" anchor="ctr">
            <a:spAutoFit/>
          </a:bodyPr>
          <a:lstStyle/>
          <a:p>
            <a:pPr>
              <a:spcAft>
                <a:spcPts val="900"/>
              </a:spcAft>
            </a:pPr>
            <a:r>
              <a:rPr lang="en-US" sz="1200" dirty="0">
                <a:solidFill>
                  <a:schemeClr val="bg2"/>
                </a:solidFill>
              </a:rPr>
              <a:t>Reduction of total workflow duration</a:t>
            </a:r>
          </a:p>
        </p:txBody>
      </p:sp>
    </p:spTree>
    <p:extLst>
      <p:ext uri="{BB962C8B-B14F-4D97-AF65-F5344CB8AC3E}">
        <p14:creationId xmlns:p14="http://schemas.microsoft.com/office/powerpoint/2010/main" val="14259832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6">
            <a:extLst>
              <a:ext uri="{FF2B5EF4-FFF2-40B4-BE49-F238E27FC236}">
                <a16:creationId xmlns:a16="http://schemas.microsoft.com/office/drawing/2014/main" id="{848E0287-2A24-DEB5-777C-4F9953ADF6DE}"/>
              </a:ext>
            </a:extLst>
          </p:cNvPr>
          <p:cNvPicPr>
            <a:picLocks noGrp="1" noChangeAspect="1"/>
          </p:cNvPicPr>
          <p:nvPr>
            <p:ph type="pic" sz="quarter" idx="10"/>
          </p:nvPr>
        </p:nvPicPr>
        <p:blipFill rotWithShape="1">
          <a:blip r:embed="rId3"/>
          <a:srcRect l="48" r="48"/>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58</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that at Vitakraft the cat knows what’s in the bowl.</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en-US" dirty="0"/>
              <a:t>Global authorization management for 420 SAP users</a:t>
            </a:r>
          </a:p>
          <a:p>
            <a:pPr lvl="1"/>
            <a:r>
              <a:rPr lang="en-US" dirty="0"/>
              <a:t>Simple role maintenance, control and documentation of critical authorizations </a:t>
            </a:r>
          </a:p>
          <a:p>
            <a:pPr lvl="1"/>
            <a:r>
              <a:rPr lang="en-US" dirty="0"/>
              <a:t>Introduction of valantic's apm atlantis software </a:t>
            </a:r>
          </a:p>
          <a:p>
            <a:pPr lvl="1"/>
            <a:r>
              <a:rPr lang="en-US" dirty="0"/>
              <a:t>Bulk changes at the push of a button</a:t>
            </a:r>
          </a:p>
          <a:p>
            <a:pPr lvl="1"/>
            <a:endParaRPr lang="en-US" dirty="0"/>
          </a:p>
          <a:p>
            <a:pPr lvl="4"/>
            <a:r>
              <a:rPr lang="en-US" dirty="0"/>
              <a:t>apm atlantis offers a very high degree of role maintenance automation. Even small teams are able to handle all daily requests with ease.</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VITAKRAFT</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t>Pet food</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3" name="Bildplatzhalter 10">
            <a:extLst>
              <a:ext uri="{FF2B5EF4-FFF2-40B4-BE49-F238E27FC236}">
                <a16:creationId xmlns:a16="http://schemas.microsoft.com/office/drawing/2014/main" id="{84468E17-1614-4733-AC1A-E40A5533CA1D}"/>
              </a:ext>
            </a:extLst>
          </p:cNvPr>
          <p:cNvPicPr>
            <a:picLocks noGrp="1" noChangeAspect="1"/>
          </p:cNvPicPr>
          <p:nvPr>
            <p:ph type="pic" sz="quarter" idx="46"/>
          </p:nvPr>
        </p:nvPicPr>
        <p:blipFill rotWithShape="1">
          <a:blip r:embed="rId4"/>
          <a:srcRect l="-17272" t="13191" r="-17272" b="13191"/>
          <a:stretch/>
        </p:blipFill>
        <p:spPr>
          <a:xfrm>
            <a:off x="6105525" y="603250"/>
            <a:ext cx="1728788" cy="576263"/>
          </a:xfrm>
        </p:spPr>
      </p:pic>
    </p:spTree>
    <p:extLst>
      <p:ext uri="{BB962C8B-B14F-4D97-AF65-F5344CB8AC3E}">
        <p14:creationId xmlns:p14="http://schemas.microsoft.com/office/powerpoint/2010/main" val="28778625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6">
            <a:extLst>
              <a:ext uri="{FF2B5EF4-FFF2-40B4-BE49-F238E27FC236}">
                <a16:creationId xmlns:a16="http://schemas.microsoft.com/office/drawing/2014/main" id="{97FD1A1F-8C9A-037C-C9BA-4FA48014902F}"/>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a:xfrm>
            <a:off x="4477135" y="4185850"/>
            <a:ext cx="7163999" cy="1980000"/>
          </a:xfrm>
        </p:spPr>
        <p:txBody>
          <a:bodyPr/>
          <a:lstStyle/>
          <a:p>
            <a:r>
              <a:rPr lang="en-US" dirty="0"/>
              <a:t>An integrated solution that is guaranteed to be legally compliant and that significantly reduces the daily administration overheads for role maintenance.</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en-US" dirty="0"/>
              <a:t>A uniform and automated transnational authorization management system integrated into SAP.</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en-US" dirty="0"/>
              <a:t>Convenient assignment and management of access rights, low training overheads, automatic checking of critical transactions.</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VITAKRAFT</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t>Pet food</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pic>
        <p:nvPicPr>
          <p:cNvPr id="9" name="Bildplatzhalter 10">
            <a:extLst>
              <a:ext uri="{FF2B5EF4-FFF2-40B4-BE49-F238E27FC236}">
                <a16:creationId xmlns:a16="http://schemas.microsoft.com/office/drawing/2014/main" id="{94BE9E18-E055-50DA-674E-48CBE4A834E6}"/>
              </a:ext>
            </a:extLst>
          </p:cNvPr>
          <p:cNvPicPr>
            <a:picLocks noGrp="1" noChangeAspect="1"/>
          </p:cNvPicPr>
          <p:nvPr>
            <p:ph type="pic" sz="quarter" idx="46"/>
          </p:nvPr>
        </p:nvPicPr>
        <p:blipFill rotWithShape="1">
          <a:blip r:embed="rId12"/>
          <a:srcRect l="-7646" t="18457" r="-7646" b="18457"/>
          <a:stretch/>
        </p:blipFill>
        <p:spPr>
          <a:xfrm>
            <a:off x="765175" y="603250"/>
            <a:ext cx="1728788" cy="576263"/>
          </a:xfrm>
        </p:spPr>
      </p:pic>
    </p:spTree>
    <p:extLst>
      <p:ext uri="{BB962C8B-B14F-4D97-AF65-F5344CB8AC3E}">
        <p14:creationId xmlns:p14="http://schemas.microsoft.com/office/powerpoint/2010/main" val="4048582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10">
            <a:extLst>
              <a:ext uri="{FF2B5EF4-FFF2-40B4-BE49-F238E27FC236}">
                <a16:creationId xmlns:a16="http://schemas.microsoft.com/office/drawing/2014/main" id="{0FD86FA9-7C2A-2732-9E56-0045E76971A9}"/>
              </a:ext>
            </a:extLst>
          </p:cNvPr>
          <p:cNvPicPr>
            <a:picLocks noGrp="1" noChangeAspect="1"/>
          </p:cNvPicPr>
          <p:nvPr>
            <p:ph type="pic" sz="quarter" idx="10"/>
          </p:nvPr>
        </p:nvPicPr>
        <p:blipFill rotWithShape="1">
          <a:blip r:embed="rId3"/>
          <a:srcRect l="23423" t="3569" r="21685" b="20367"/>
          <a:stretch/>
        </p:blipFill>
        <p:spPr>
          <a:xfrm>
            <a:off x="0" y="0"/>
            <a:ext cx="3959225" cy="6858000"/>
          </a:xfrm>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p:blipFill>
        <p:spPr>
          <a:xfrm>
            <a:off x="415887" y="6218848"/>
            <a:ext cx="1169231" cy="450666"/>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a:xfrm>
            <a:off x="4477136" y="4185850"/>
            <a:ext cx="3420000" cy="1980000"/>
          </a:xfrm>
        </p:spPr>
        <p:txBody>
          <a:bodyPr/>
          <a:lstStyle/>
          <a:p>
            <a:r>
              <a:rPr lang="en-US" dirty="0"/>
              <a:t>The interconnected financial planning system serves Swarovski as a reliable information basis for making smart, successful business decisions.</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a:xfrm>
            <a:off x="5470730" y="4266000"/>
            <a:ext cx="2340000" cy="540000"/>
          </a:xfrm>
        </p:spPr>
        <p:txBody>
          <a:bodyPr/>
          <a:lstStyle/>
          <a:p>
            <a:r>
              <a:rPr lang="en-US"/>
              <a:t>Benefits for the customer</a:t>
            </a:r>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a:xfrm>
            <a:off x="4784937" y="4266000"/>
            <a:ext cx="540000" cy="540000"/>
          </a:xfrm>
        </p:spPr>
      </p:pic>
      <p:sp>
        <p:nvSpPr>
          <p:cNvPr id="54" name="Textplatzhalter 53">
            <a:extLst>
              <a:ext uri="{FF2B5EF4-FFF2-40B4-BE49-F238E27FC236}">
                <a16:creationId xmlns:a16="http://schemas.microsoft.com/office/drawing/2014/main" id="{EFC5B588-568B-CE64-6C9C-59AB9B355EA7}"/>
              </a:ext>
            </a:extLst>
          </p:cNvPr>
          <p:cNvSpPr>
            <a:spLocks noGrp="1"/>
          </p:cNvSpPr>
          <p:nvPr>
            <p:ph type="body" sz="quarter" idx="62"/>
          </p:nvPr>
        </p:nvSpPr>
        <p:spPr/>
        <p:txBody>
          <a:bodyPr/>
          <a:lstStyle/>
          <a:p>
            <a:endParaRPr lang="en-US"/>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a:xfrm>
            <a:off x="8233134" y="1926596"/>
            <a:ext cx="3420000" cy="1980000"/>
          </a:xfrm>
        </p:spPr>
        <p:txBody>
          <a:bodyPr/>
          <a:lstStyle/>
          <a:p>
            <a:r>
              <a:rPr lang="en-US" dirty="0"/>
              <a:t>Implementation of an agile strategic and operational planning system based on a powerful solution </a:t>
            </a:r>
            <a:r>
              <a:rPr lang="en-US"/>
              <a:t>using multiple vendors</a:t>
            </a:r>
            <a:r>
              <a:rPr lang="en-US" dirty="0"/>
              <a:t>’ technologies.</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a:xfrm>
            <a:off x="9179337" y="2016000"/>
            <a:ext cx="2340000" cy="540000"/>
          </a:xfrm>
        </p:spPr>
        <p:txBody>
          <a:bodyPr/>
          <a:lstStyle/>
          <a:p>
            <a:r>
              <a:rPr lang="en-US" dirty="0"/>
              <a:t>Consulting approach &amp; technology</a:t>
            </a:r>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937" y="2016000"/>
            <a:ext cx="540000" cy="540000"/>
          </a:xfrm>
        </p:spPr>
      </p:pic>
      <p:sp>
        <p:nvSpPr>
          <p:cNvPr id="52" name="Textplatzhalter 51">
            <a:extLst>
              <a:ext uri="{FF2B5EF4-FFF2-40B4-BE49-F238E27FC236}">
                <a16:creationId xmlns:a16="http://schemas.microsoft.com/office/drawing/2014/main" id="{D1DDC923-7B8C-60FD-C9E2-880757333614}"/>
              </a:ext>
            </a:extLst>
          </p:cNvPr>
          <p:cNvSpPr>
            <a:spLocks noGrp="1"/>
          </p:cNvSpPr>
          <p:nvPr>
            <p:ph type="body" sz="quarter" idx="49"/>
          </p:nvPr>
        </p:nvSpPr>
        <p:spPr/>
        <p:txBody>
          <a:bodyPr/>
          <a:lstStyle/>
          <a:p>
            <a:endParaRPr lang="en-US"/>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a:xfrm>
            <a:off x="4477136" y="1926596"/>
            <a:ext cx="3420000" cy="1980000"/>
          </a:xfrm>
        </p:spPr>
        <p:txBody>
          <a:bodyPr/>
          <a:lstStyle/>
          <a:p>
            <a:r>
              <a:rPr lang="en-US" dirty="0"/>
              <a:t>To redesign the financial planning  and forecasting system using artificial intelligence</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a:xfrm>
            <a:off x="5470730" y="2016000"/>
            <a:ext cx="2340000" cy="540000"/>
          </a:xfrm>
        </p:spPr>
        <p:txBody>
          <a:bodyPr/>
          <a:lstStyle/>
          <a:p>
            <a:r>
              <a:rPr lang="en-US"/>
              <a:t>Challenge</a:t>
            </a:r>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a:xfrm>
            <a:off x="4784937" y="2016000"/>
            <a:ext cx="540000" cy="540000"/>
          </a:xfrm>
        </p:spPr>
      </p:pic>
      <p:sp>
        <p:nvSpPr>
          <p:cNvPr id="53" name="Textplatzhalter 52">
            <a:extLst>
              <a:ext uri="{FF2B5EF4-FFF2-40B4-BE49-F238E27FC236}">
                <a16:creationId xmlns:a16="http://schemas.microsoft.com/office/drawing/2014/main" id="{EF83805E-E77B-072C-4B14-B6C5C905BEEB}"/>
              </a:ext>
            </a:extLst>
          </p:cNvPr>
          <p:cNvSpPr>
            <a:spLocks noGrp="1"/>
          </p:cNvSpPr>
          <p:nvPr>
            <p:ph type="body" sz="quarter" idx="61"/>
          </p:nvPr>
        </p:nvSpPr>
        <p:spPr/>
        <p:txBody>
          <a:bodyPr/>
          <a:lstStyle/>
          <a:p>
            <a:endParaRPr lang="en-US"/>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a:xfrm>
            <a:off x="4477137" y="622301"/>
            <a:ext cx="7164000" cy="648000"/>
          </a:xfrm>
        </p:spPr>
        <p:txBody>
          <a:bodyPr/>
          <a:lstStyle/>
          <a:p>
            <a:r>
              <a:rPr lang="en-US"/>
              <a:t>Swarovski</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a:xfrm>
            <a:off x="4478400" y="396000"/>
            <a:ext cx="7164000" cy="144000"/>
          </a:xfrm>
        </p:spPr>
        <p:txBody>
          <a:bodyPr/>
          <a:lstStyle/>
          <a:p>
            <a:r>
              <a:rPr lang="en-US"/>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a:xfrm>
            <a:off x="550862" y="1507551"/>
            <a:ext cx="2880000" cy="360000"/>
          </a:xfrm>
        </p:spPr>
        <p:txBody>
          <a:bodyPr/>
          <a:lstStyle/>
          <a:p>
            <a:r>
              <a:rPr lang="en-US">
                <a:solidFill>
                  <a:schemeClr val="tx1"/>
                </a:solidFill>
              </a:rPr>
              <a:t>CRYSTAL GLASS PROCESSING</a:t>
            </a:r>
          </a:p>
        </p:txBody>
      </p:sp>
      <p:sp>
        <p:nvSpPr>
          <p:cNvPr id="55" name="Bildplatzhalter 54">
            <a:extLst>
              <a:ext uri="{FF2B5EF4-FFF2-40B4-BE49-F238E27FC236}">
                <a16:creationId xmlns:a16="http://schemas.microsoft.com/office/drawing/2014/main" id="{2606AE2F-01B4-5D90-9514-F72B8D169AA8}"/>
              </a:ext>
            </a:extLst>
          </p:cNvPr>
          <p:cNvSpPr>
            <a:spLocks noGrp="1"/>
          </p:cNvSpPr>
          <p:nvPr>
            <p:ph type="pic" sz="quarter" idx="66"/>
          </p:nvPr>
        </p:nvSpPr>
        <p:spPr/>
        <p:txBody>
          <a:bodyPr/>
          <a:lstStyle/>
          <a:p>
            <a:r>
              <a:rPr lang="en-US"/>
              <a:t> </a:t>
            </a:r>
          </a:p>
        </p:txBody>
      </p:sp>
      <p:pic>
        <p:nvPicPr>
          <p:cNvPr id="59" name="Bildplatzhalter 58">
            <a:extLst>
              <a:ext uri="{FF2B5EF4-FFF2-40B4-BE49-F238E27FC236}">
                <a16:creationId xmlns:a16="http://schemas.microsoft.com/office/drawing/2014/main" id="{612628B3-5D01-7E71-1C88-CCA65B1EABFD}"/>
              </a:ext>
            </a:extLst>
          </p:cNvPr>
          <p:cNvPicPr>
            <a:picLocks noGrp="1" noChangeAspect="1"/>
          </p:cNvPicPr>
          <p:nvPr>
            <p:ph type="pic" sz="quarter" idx="46"/>
          </p:nvPr>
        </p:nvPicPr>
        <p:blipFill rotWithShape="1">
          <a:blip r:embed="rId12">
            <a:extLst>
              <a:ext uri="{96DAC541-7B7A-43D3-8B79-37D633B846F1}">
                <asvg:svgBlip xmlns:asvg="http://schemas.microsoft.com/office/drawing/2016/SVG/main" r:embed="rId13"/>
              </a:ext>
            </a:extLst>
          </a:blip>
          <a:srcRect t="-72222" b="-72222"/>
          <a:stretch/>
        </p:blipFill>
        <p:spPr/>
      </p:pic>
      <p:sp>
        <p:nvSpPr>
          <p:cNvPr id="60" name="Rectangle 10">
            <a:extLst>
              <a:ext uri="{FF2B5EF4-FFF2-40B4-BE49-F238E27FC236}">
                <a16:creationId xmlns:a16="http://schemas.microsoft.com/office/drawing/2014/main" id="{0410FE86-E619-83E3-2CE6-20A7B12CCD91}"/>
              </a:ext>
            </a:extLst>
          </p:cNvPr>
          <p:cNvSpPr/>
          <p:nvPr/>
        </p:nvSpPr>
        <p:spPr>
          <a:xfrm>
            <a:off x="8233137" y="4179165"/>
            <a:ext cx="3142786"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61" name="TextBox 11">
            <a:extLst>
              <a:ext uri="{FF2B5EF4-FFF2-40B4-BE49-F238E27FC236}">
                <a16:creationId xmlns:a16="http://schemas.microsoft.com/office/drawing/2014/main" id="{926C0D36-55FD-09D6-5EE5-CA611B3724B6}"/>
              </a:ext>
            </a:extLst>
          </p:cNvPr>
          <p:cNvSpPr txBox="1"/>
          <p:nvPr/>
        </p:nvSpPr>
        <p:spPr>
          <a:xfrm>
            <a:off x="8369703" y="4300810"/>
            <a:ext cx="1620288" cy="287570"/>
          </a:xfrm>
          <a:prstGeom prst="rect">
            <a:avLst/>
          </a:prstGeom>
          <a:noFill/>
        </p:spPr>
        <p:txBody>
          <a:bodyPr wrap="none" lIns="0" tIns="36000" rIns="216000" bIns="36000" rtlCol="0" anchor="ctr">
            <a:spAutoFit/>
          </a:bodyPr>
          <a:lstStyle/>
          <a:p>
            <a:pPr>
              <a:lnSpc>
                <a:spcPct val="130000"/>
              </a:lnSpc>
              <a:spcBef>
                <a:spcPts val="1000"/>
              </a:spcBef>
            </a:pPr>
            <a:r>
              <a:rPr lang="en-US" sz="1200" dirty="0">
                <a:solidFill>
                  <a:srgbClr val="FFFFFF"/>
                </a:solidFill>
              </a:rPr>
              <a:t>Forecasting accuracy</a:t>
            </a:r>
            <a:endParaRPr lang="en-US" sz="1200" b="1" dirty="0">
              <a:solidFill>
                <a:srgbClr val="FFFFFF"/>
              </a:solidFill>
            </a:endParaRPr>
          </a:p>
        </p:txBody>
      </p:sp>
      <p:sp>
        <p:nvSpPr>
          <p:cNvPr id="62" name="Rectangle 12">
            <a:extLst>
              <a:ext uri="{FF2B5EF4-FFF2-40B4-BE49-F238E27FC236}">
                <a16:creationId xmlns:a16="http://schemas.microsoft.com/office/drawing/2014/main" id="{B6429C1C-9156-890A-4B14-90E5E692AEC2}"/>
              </a:ext>
            </a:extLst>
          </p:cNvPr>
          <p:cNvSpPr/>
          <p:nvPr/>
        </p:nvSpPr>
        <p:spPr>
          <a:xfrm>
            <a:off x="8233136" y="5663803"/>
            <a:ext cx="2621677"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63" name="TextBox 13">
            <a:extLst>
              <a:ext uri="{FF2B5EF4-FFF2-40B4-BE49-F238E27FC236}">
                <a16:creationId xmlns:a16="http://schemas.microsoft.com/office/drawing/2014/main" id="{4D0CC50E-F122-5030-702E-5568DFB94D8A}"/>
              </a:ext>
            </a:extLst>
          </p:cNvPr>
          <p:cNvSpPr txBox="1"/>
          <p:nvPr/>
        </p:nvSpPr>
        <p:spPr>
          <a:xfrm>
            <a:off x="8398578" y="5787949"/>
            <a:ext cx="1445561"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Forecasting agility</a:t>
            </a:r>
          </a:p>
        </p:txBody>
      </p:sp>
      <p:sp>
        <p:nvSpPr>
          <p:cNvPr id="64" name="Rectangle 14">
            <a:extLst>
              <a:ext uri="{FF2B5EF4-FFF2-40B4-BE49-F238E27FC236}">
                <a16:creationId xmlns:a16="http://schemas.microsoft.com/office/drawing/2014/main" id="{7238AC6A-10DB-76B7-518F-58415E2DA3F1}"/>
              </a:ext>
            </a:extLst>
          </p:cNvPr>
          <p:cNvSpPr/>
          <p:nvPr/>
        </p:nvSpPr>
        <p:spPr>
          <a:xfrm>
            <a:off x="8233136" y="4925332"/>
            <a:ext cx="294614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65" name="TextBox 15">
            <a:extLst>
              <a:ext uri="{FF2B5EF4-FFF2-40B4-BE49-F238E27FC236}">
                <a16:creationId xmlns:a16="http://schemas.microsoft.com/office/drawing/2014/main" id="{85DF3FAE-CFA4-2047-1C12-0DD3BE650EB2}"/>
              </a:ext>
            </a:extLst>
          </p:cNvPr>
          <p:cNvSpPr txBox="1"/>
          <p:nvPr/>
        </p:nvSpPr>
        <p:spPr>
          <a:xfrm>
            <a:off x="8369703" y="5049478"/>
            <a:ext cx="1535714"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Fewer error sources</a:t>
            </a:r>
          </a:p>
        </p:txBody>
      </p:sp>
    </p:spTree>
    <p:extLst>
      <p:ext uri="{BB962C8B-B14F-4D97-AF65-F5344CB8AC3E}">
        <p14:creationId xmlns:p14="http://schemas.microsoft.com/office/powerpoint/2010/main" val="6679281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2353ADC6-1FB3-4E5E-AEC2-7EA6E5ACC398}"/>
              </a:ext>
            </a:extLst>
          </p:cNvPr>
          <p:cNvSpPr>
            <a:spLocks noGrp="1"/>
          </p:cNvSpPr>
          <p:nvPr>
            <p:ph type="sldNum" sz="quarter" idx="12"/>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accent4">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B0EB1E-25C5-4740-9782-54CCC0C83B03}" type="slidenum">
              <a:rPr lang="en-GB" smtClean="0"/>
              <a:pPr/>
              <a:t>60</a:t>
            </a:fld>
            <a:endParaRPr lang="en-US" altLang="x-none" dirty="0"/>
          </a:p>
        </p:txBody>
      </p:sp>
      <p:sp>
        <p:nvSpPr>
          <p:cNvPr id="6" name="Inhaltsplatzhalter 5">
            <a:extLst>
              <a:ext uri="{FF2B5EF4-FFF2-40B4-BE49-F238E27FC236}">
                <a16:creationId xmlns:a16="http://schemas.microsoft.com/office/drawing/2014/main" id="{EDBC3E25-1926-4F88-90E2-5147A20EADAE}"/>
              </a:ext>
            </a:extLst>
          </p:cNvPr>
          <p:cNvSpPr>
            <a:spLocks noGrp="1"/>
          </p:cNvSpPr>
          <p:nvPr>
            <p:ph type="body" idx="1"/>
          </p:nvPr>
        </p:nvSpPr>
        <p:spPr>
          <a:xfrm>
            <a:off x="540000" y="3960000"/>
            <a:ext cx="8280000" cy="2025850"/>
          </a:xfrm>
        </p:spPr>
        <p:txBody>
          <a:bodyPr/>
          <a:lstStyle/>
          <a:p>
            <a:pPr lvl="4"/>
            <a:r>
              <a:rPr lang="en-US" dirty="0"/>
              <a:t>Further slides relating to SAP references will also be available in the following sections in future:</a:t>
            </a:r>
          </a:p>
          <a:p>
            <a:pPr lvl="1"/>
            <a:r>
              <a:rPr lang="en-US" dirty="0"/>
              <a:t>Supply Chain Excellence Division (e.g. SAP EWM, SAP, IBP, SAP TM etc.)</a:t>
            </a:r>
          </a:p>
          <a:p>
            <a:pPr lvl="1"/>
            <a:r>
              <a:rPr lang="en-US" dirty="0"/>
              <a:t>Digital Strategy &amp; Analytics Division (including SAP SAC) </a:t>
            </a:r>
          </a:p>
          <a:p>
            <a:pPr lvl="1"/>
            <a:r>
              <a:rPr lang="en-US" dirty="0"/>
              <a:t>Customer Experience Division (including SAP Commerce Cloud, SAP Sales Cloud etc.)</a:t>
            </a:r>
          </a:p>
          <a:p>
            <a:endParaRPr lang="en-US" dirty="0"/>
          </a:p>
        </p:txBody>
      </p:sp>
      <p:sp>
        <p:nvSpPr>
          <p:cNvPr id="3" name="Textplatzhalter 2">
            <a:extLst>
              <a:ext uri="{FF2B5EF4-FFF2-40B4-BE49-F238E27FC236}">
                <a16:creationId xmlns:a16="http://schemas.microsoft.com/office/drawing/2014/main" id="{161FE6CE-C305-872E-AB76-DB186A4D3775}"/>
              </a:ext>
            </a:extLst>
          </p:cNvPr>
          <p:cNvSpPr>
            <a:spLocks noGrp="1"/>
          </p:cNvSpPr>
          <p:nvPr>
            <p:ph type="body" idx="13"/>
          </p:nvPr>
        </p:nvSpPr>
        <p:spPr>
          <a:xfrm>
            <a:off x="539999" y="1476000"/>
            <a:ext cx="8279999" cy="2304000"/>
          </a:xfrm>
        </p:spPr>
        <p:txBody>
          <a:bodyPr/>
          <a:lstStyle/>
          <a:p>
            <a:r>
              <a:rPr lang="en-US" dirty="0"/>
              <a:t>Notes on SAP references</a:t>
            </a:r>
          </a:p>
        </p:txBody>
      </p:sp>
    </p:spTree>
    <p:extLst>
      <p:ext uri="{BB962C8B-B14F-4D97-AF65-F5344CB8AC3E}">
        <p14:creationId xmlns:p14="http://schemas.microsoft.com/office/powerpoint/2010/main" val="2298807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717DBCC7-E3E7-BC64-62A9-F1031AE5D322}"/>
              </a:ext>
            </a:extLst>
          </p:cNvPr>
          <p:cNvSpPr>
            <a:spLocks noGrp="1"/>
          </p:cNvSpPr>
          <p:nvPr>
            <p:ph type="sldNum" sz="quarter" idx="12"/>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accent4">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B0EB1E-25C5-4740-9782-54CCC0C83B03}" type="slidenum">
              <a:rPr lang="en-GB" smtClean="0"/>
              <a:pPr/>
              <a:t>61</a:t>
            </a:fld>
            <a:endParaRPr lang="en-GB" dirty="0"/>
          </a:p>
        </p:txBody>
      </p:sp>
      <p:sp>
        <p:nvSpPr>
          <p:cNvPr id="5" name="Textplatzhalter 4">
            <a:extLst>
              <a:ext uri="{FF2B5EF4-FFF2-40B4-BE49-F238E27FC236}">
                <a16:creationId xmlns:a16="http://schemas.microsoft.com/office/drawing/2014/main" id="{E69B53B2-EBC3-A684-2F7B-5F574B6DE766}"/>
              </a:ext>
            </a:extLst>
          </p:cNvPr>
          <p:cNvSpPr>
            <a:spLocks noGrp="1"/>
          </p:cNvSpPr>
          <p:nvPr>
            <p:ph type="body" idx="1"/>
          </p:nvPr>
        </p:nvSpPr>
        <p:spPr/>
        <p:txBody>
          <a:bodyPr/>
          <a:lstStyle/>
          <a:p>
            <a:r>
              <a:rPr lang="en-US" dirty="0"/>
              <a:t>References</a:t>
            </a:r>
          </a:p>
        </p:txBody>
      </p:sp>
      <p:sp>
        <p:nvSpPr>
          <p:cNvPr id="7" name="Textplatzhalter 6">
            <a:extLst>
              <a:ext uri="{FF2B5EF4-FFF2-40B4-BE49-F238E27FC236}">
                <a16:creationId xmlns:a16="http://schemas.microsoft.com/office/drawing/2014/main" id="{F87D85F4-A5E0-73E4-7F58-8E15EE73694C}"/>
              </a:ext>
            </a:extLst>
          </p:cNvPr>
          <p:cNvSpPr>
            <a:spLocks noGrp="1"/>
          </p:cNvSpPr>
          <p:nvPr>
            <p:ph type="body" idx="13"/>
          </p:nvPr>
        </p:nvSpPr>
        <p:spPr/>
        <p:txBody>
          <a:bodyPr/>
          <a:lstStyle/>
          <a:p>
            <a:r>
              <a:rPr lang="en-US" dirty="0"/>
              <a:t>Smart Industries</a:t>
            </a:r>
          </a:p>
        </p:txBody>
      </p:sp>
    </p:spTree>
    <p:extLst>
      <p:ext uri="{BB962C8B-B14F-4D97-AF65-F5344CB8AC3E}">
        <p14:creationId xmlns:p14="http://schemas.microsoft.com/office/powerpoint/2010/main" val="37610543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31">
            <a:extLst>
              <a:ext uri="{FF2B5EF4-FFF2-40B4-BE49-F238E27FC236}">
                <a16:creationId xmlns:a16="http://schemas.microsoft.com/office/drawing/2014/main" id="{4A558568-97A3-E91A-67F5-7D1863EDF10E}"/>
              </a:ext>
            </a:extLst>
          </p:cNvPr>
          <p:cNvPicPr>
            <a:picLocks noGrp="1" noChangeAspect="1"/>
          </p:cNvPicPr>
          <p:nvPr>
            <p:ph type="pic" sz="quarter" idx="10"/>
          </p:nvPr>
        </p:nvPicPr>
        <p:blipFill rotWithShape="1">
          <a:blip r:embed="rId3"/>
          <a:srcRect l="22518" t="7713" r="56025" b="19214"/>
          <a:stretch/>
        </p:blipFill>
        <p:spPr>
          <a:xfrm>
            <a:off x="5579375" y="0"/>
            <a:ext cx="3312000"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a:t>
            </a:r>
            <a:br>
              <a:rPr lang="en-US" dirty="0"/>
            </a:br>
            <a:r>
              <a:rPr lang="en-US" dirty="0"/>
              <a:t>ensures that </a:t>
            </a:r>
            <a:r>
              <a:rPr lang="en-US" noProof="1"/>
              <a:t>Wingcopter’s </a:t>
            </a:r>
            <a:r>
              <a:rPr lang="en-US" dirty="0"/>
              <a:t>delivery drones get off to a flying start</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t>AEROSPACE</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en-US"/>
              <a:t> </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lvl="4"/>
            <a:r>
              <a:rPr lang="en-US" dirty="0"/>
              <a:t>valantic’s Product Lifecycle Management (PLM) solution help </a:t>
            </a:r>
            <a:r>
              <a:rPr lang="en-US" noProof="1"/>
              <a:t>Wingcopter’s </a:t>
            </a:r>
            <a:r>
              <a:rPr lang="en-US" dirty="0"/>
              <a:t>planning and production efficiency to soar.</a:t>
            </a:r>
          </a:p>
          <a:p>
            <a:pPr marL="215900" lvl="1" indent="-215900"/>
            <a:r>
              <a:rPr lang="en-US" dirty="0"/>
              <a:t>Wingcopter is a German maker of delivery drones capable of vertical take off and landing (VTOL).</a:t>
            </a:r>
          </a:p>
          <a:p>
            <a:pPr marL="215900" lvl="1" indent="-215900"/>
            <a:r>
              <a:rPr lang="en-US" dirty="0"/>
              <a:t>Delivery drones must comply with the applicable local authorities’ regulations. Sharp fluctuations in planning and production were impairing efficiency.</a:t>
            </a:r>
          </a:p>
          <a:p>
            <a:pPr marL="215900" lvl="1" indent="-215900"/>
            <a:r>
              <a:rPr lang="en-US" dirty="0"/>
              <a:t>A strategic PLM solution was needed to manage the various components and configurations efficiently and transparently.</a:t>
            </a:r>
          </a:p>
          <a:p>
            <a:pPr marL="215900" lvl="1" indent="-215900"/>
            <a:r>
              <a:rPr lang="en-US" dirty="0"/>
              <a:t>valantic’s integrated solution consisting of four key components optimized the planning and production processes – giving Wingcopter a real competitive edge.</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noProof="1">
                <a:ea typeface="Segoe UI Black"/>
                <a:cs typeface="Segoe UI Light"/>
              </a:rPr>
              <a:t>Wingcopter</a:t>
            </a:r>
            <a:r>
              <a:rPr lang="en-US" dirty="0">
                <a:ea typeface="Segoe UI Black"/>
                <a:cs typeface="Segoe UI Light"/>
              </a:rPr>
              <a:t> </a:t>
            </a:r>
            <a:r>
              <a:rPr lang="en-US" dirty="0">
                <a:latin typeface="Segoe UI Semibold"/>
                <a:ea typeface="Segoe UI Black"/>
                <a:cs typeface="Segoe UI Semibold"/>
              </a:rPr>
              <a:t>–</a:t>
            </a:r>
            <a:r>
              <a:rPr lang="en-US" dirty="0">
                <a:ea typeface="Segoe UI Black"/>
                <a:cs typeface="Segoe UI Light"/>
              </a:rPr>
              <a:t> Flight Logistics </a:t>
            </a:r>
            <a:br>
              <a:rPr lang="en-US" dirty="0">
                <a:ea typeface="Segoe UI Black"/>
                <a:cs typeface="Segoe UI Light"/>
              </a:rPr>
            </a:br>
            <a:r>
              <a:rPr lang="en-US" dirty="0">
                <a:ea typeface="Segoe UI Black"/>
                <a:cs typeface="Segoe UI Light"/>
              </a:rPr>
              <a:t>at Its Best</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a:t>Case Study</a:t>
            </a:r>
          </a:p>
        </p:txBody>
      </p:sp>
      <p:pic>
        <p:nvPicPr>
          <p:cNvPr id="4" name="Bildplatzhalter 3">
            <a:extLst>
              <a:ext uri="{FF2B5EF4-FFF2-40B4-BE49-F238E27FC236}">
                <a16:creationId xmlns:a16="http://schemas.microsoft.com/office/drawing/2014/main" id="{ABA539EB-D5B4-EAE2-DE0D-A9475164A51A}"/>
              </a:ext>
            </a:extLst>
          </p:cNvPr>
          <p:cNvPicPr>
            <a:picLocks noGrp="1" noChangeAspect="1"/>
          </p:cNvPicPr>
          <p:nvPr>
            <p:ph type="pic" sz="quarter" idx="46"/>
          </p:nvPr>
        </p:nvPicPr>
        <p:blipFill rotWithShape="1">
          <a:blip r:embed="rId4">
            <a:extLst>
              <a:ext uri="{96DAC541-7B7A-43D3-8B79-37D633B846F1}">
                <asvg:svgBlip xmlns:asvg="http://schemas.microsoft.com/office/drawing/2016/SVG/main" r:embed="rId5"/>
              </a:ext>
            </a:extLst>
          </a:blip>
          <a:srcRect l="-96511" r="-96511"/>
          <a:stretch/>
        </p:blipFill>
        <p:spPr/>
      </p:pic>
    </p:spTree>
    <p:extLst>
      <p:ext uri="{BB962C8B-B14F-4D97-AF65-F5344CB8AC3E}">
        <p14:creationId xmlns:p14="http://schemas.microsoft.com/office/powerpoint/2010/main" val="14961521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platzhalter 31">
            <a:extLst>
              <a:ext uri="{FF2B5EF4-FFF2-40B4-BE49-F238E27FC236}">
                <a16:creationId xmlns:a16="http://schemas.microsoft.com/office/drawing/2014/main" id="{F2059C93-7A80-C633-4CB6-7C649FBA17D2}"/>
              </a:ext>
            </a:extLst>
          </p:cNvPr>
          <p:cNvPicPr>
            <a:picLocks noGrp="1" noChangeAspect="1"/>
          </p:cNvPicPr>
          <p:nvPr>
            <p:ph type="pic" sz="quarter" idx="10"/>
          </p:nvPr>
        </p:nvPicPr>
        <p:blipFill rotWithShape="1">
          <a:blip r:embed="rId3"/>
          <a:srcRect l="21779" r="54656" b="32877"/>
          <a:stretch/>
        </p:blipFill>
        <p:spPr>
          <a:xfrm>
            <a:off x="0" y="0"/>
            <a:ext cx="3960000" cy="6858000"/>
          </a:xfrm>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vert="horz" lIns="288000" tIns="720000" rIns="108000" bIns="0" rtlCol="0" anchor="t">
            <a:noAutofit/>
          </a:bodyPr>
          <a:lstStyle/>
          <a:p>
            <a:r>
              <a:rPr lang="en-US" dirty="0"/>
              <a:t>valantic’s PLM solution consisting of four key components provides for more transparency, flexibility and reliability. Efficiency has risen and costs have </a:t>
            </a:r>
            <a:r>
              <a:rPr lang="en-US"/>
              <a:t>fallen.</a:t>
            </a:r>
            <a:endParaRPr lang="en-US"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a:t>Benefits fo the customer</a:t>
            </a:r>
            <a:endParaRPr lang="en-US" dirty="0"/>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p:pic>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en-US"/>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vert="horz" lIns="288000" tIns="720000" rIns="108000" bIns="0" rtlCol="0" anchor="t">
            <a:noAutofit/>
          </a:bodyPr>
          <a:lstStyle/>
          <a:p>
            <a:r>
              <a:rPr lang="en-US" dirty="0"/>
              <a:t>valantic’s PLM specialists worked with the stakeholders to analyze the company’s processes, infrastructure and business requirements and develop an integrated solution.</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a:t>Consulting approach &amp; technology</a:t>
            </a:r>
            <a:endParaRPr lang="en-US" dirty="0"/>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p:pic>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en-US"/>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vert="horz" lIns="288000" tIns="720000" rIns="108000" bIns="0" rtlCol="0" anchor="t">
            <a:noAutofit/>
          </a:bodyPr>
          <a:lstStyle/>
          <a:p>
            <a:r>
              <a:rPr lang="en-US" dirty="0"/>
              <a:t>Sharp fluctuations in </a:t>
            </a:r>
            <a:r>
              <a:rPr lang="en-US" noProof="1"/>
              <a:t>Wingcopter’s </a:t>
            </a:r>
            <a:r>
              <a:rPr lang="en-US" dirty="0"/>
              <a:t>planning and production processes, excessive data duplication, ad a lack of approval processes and a standardized product structure. </a:t>
            </a:r>
          </a:p>
          <a:p>
            <a:endParaRPr lang="en-US" dirty="0"/>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a:t>Challenge</a:t>
            </a:r>
            <a:endParaRPr lang="en-US" dirty="0"/>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p:pic>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en-US"/>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noProof="1">
                <a:ea typeface="Segoe UI Black"/>
                <a:cs typeface="Segoe UI Light"/>
              </a:rPr>
              <a:t>Wingcopter </a:t>
            </a:r>
            <a:r>
              <a:rPr lang="en-US">
                <a:ea typeface="Segoe UI Black"/>
                <a:cs typeface="Segoe UI Light"/>
              </a:rPr>
              <a:t>– Flight </a:t>
            </a:r>
            <a:r>
              <a:rPr lang="en-US" dirty="0">
                <a:ea typeface="Segoe UI Black"/>
                <a:cs typeface="Segoe UI Light"/>
              </a:rPr>
              <a:t>Logistics at </a:t>
            </a:r>
            <a:r>
              <a:rPr lang="en-US">
                <a:ea typeface="Segoe UI Black"/>
                <a:cs typeface="Segoe UI Light"/>
              </a:rPr>
              <a:t>Its Best</a:t>
            </a:r>
            <a:endParaRPr lang="en-US" dirty="0">
              <a:ea typeface="Segoe UI Black"/>
              <a:cs typeface="Segoe UI Light"/>
            </a:endParaRP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a:t>AEROSPACE</a:t>
            </a:r>
            <a:endParaRPr lang="en-US" dirty="0"/>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en-US"/>
              <a:t> </a:t>
            </a:r>
          </a:p>
        </p:txBody>
      </p:sp>
      <p:sp>
        <p:nvSpPr>
          <p:cNvPr id="30" name="Rectangle 10">
            <a:extLst>
              <a:ext uri="{FF2B5EF4-FFF2-40B4-BE49-F238E27FC236}">
                <a16:creationId xmlns:a16="http://schemas.microsoft.com/office/drawing/2014/main" id="{A2506A09-5F6F-F4A2-8F97-459EC55240D7}"/>
              </a:ext>
            </a:extLst>
          </p:cNvPr>
          <p:cNvSpPr/>
          <p:nvPr/>
        </p:nvSpPr>
        <p:spPr>
          <a:xfrm>
            <a:off x="8233136" y="4179165"/>
            <a:ext cx="303182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1" name="TextBox 11">
            <a:extLst>
              <a:ext uri="{FF2B5EF4-FFF2-40B4-BE49-F238E27FC236}">
                <a16:creationId xmlns:a16="http://schemas.microsoft.com/office/drawing/2014/main" id="{F1E4EE02-069E-6BB1-85EA-803D5EB584EA}"/>
              </a:ext>
            </a:extLst>
          </p:cNvPr>
          <p:cNvSpPr txBox="1"/>
          <p:nvPr/>
        </p:nvSpPr>
        <p:spPr>
          <a:xfrm>
            <a:off x="8369703" y="4300810"/>
            <a:ext cx="1096683" cy="287570"/>
          </a:xfrm>
          <a:prstGeom prst="rect">
            <a:avLst/>
          </a:prstGeom>
          <a:noFill/>
        </p:spPr>
        <p:txBody>
          <a:bodyPr wrap="none" lIns="0" tIns="36000" rIns="216000" bIns="36000" rtlCol="0" anchor="ctr">
            <a:spAutoFit/>
          </a:bodyPr>
          <a:lstStyle/>
          <a:p>
            <a:pPr>
              <a:lnSpc>
                <a:spcPct val="130000"/>
              </a:lnSpc>
              <a:spcBef>
                <a:spcPts val="1000"/>
              </a:spcBef>
            </a:pPr>
            <a:r>
              <a:rPr lang="en-US" sz="1200">
                <a:solidFill>
                  <a:srgbClr val="FFFFFF"/>
                </a:solidFill>
              </a:rPr>
              <a:t>Transparency</a:t>
            </a:r>
            <a:endParaRPr lang="en-US" sz="1200" b="1" dirty="0">
              <a:solidFill>
                <a:srgbClr val="FFFFFF"/>
              </a:solidFill>
            </a:endParaRPr>
          </a:p>
        </p:txBody>
      </p:sp>
      <p:sp>
        <p:nvSpPr>
          <p:cNvPr id="32" name="Rectangle 12">
            <a:extLst>
              <a:ext uri="{FF2B5EF4-FFF2-40B4-BE49-F238E27FC236}">
                <a16:creationId xmlns:a16="http://schemas.microsoft.com/office/drawing/2014/main" id="{56C1806F-22B1-B330-C083-C344DB766C99}"/>
              </a:ext>
            </a:extLst>
          </p:cNvPr>
          <p:cNvSpPr/>
          <p:nvPr/>
        </p:nvSpPr>
        <p:spPr>
          <a:xfrm>
            <a:off x="8233137" y="5663803"/>
            <a:ext cx="238043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3" name="TextBox 13">
            <a:extLst>
              <a:ext uri="{FF2B5EF4-FFF2-40B4-BE49-F238E27FC236}">
                <a16:creationId xmlns:a16="http://schemas.microsoft.com/office/drawing/2014/main" id="{6258330C-A1DE-B481-6346-42ECCF1656EC}"/>
              </a:ext>
            </a:extLst>
          </p:cNvPr>
          <p:cNvSpPr txBox="1"/>
          <p:nvPr/>
        </p:nvSpPr>
        <p:spPr>
          <a:xfrm>
            <a:off x="8398578" y="5787949"/>
            <a:ext cx="1677227" cy="257369"/>
          </a:xfrm>
          <a:prstGeom prst="rect">
            <a:avLst/>
          </a:prstGeom>
          <a:noFill/>
        </p:spPr>
        <p:txBody>
          <a:bodyPr wrap="none" lIns="0" tIns="36000" rIns="216000" bIns="36000" rtlCol="0" anchor="ctr">
            <a:spAutoFit/>
          </a:bodyPr>
          <a:lstStyle/>
          <a:p>
            <a:pPr>
              <a:spcAft>
                <a:spcPts val="900"/>
              </a:spcAft>
            </a:pPr>
            <a:r>
              <a:rPr lang="en-US" sz="1200">
                <a:solidFill>
                  <a:srgbClr val="FFFFFF"/>
                </a:solidFill>
                <a:cs typeface="Arial"/>
              </a:rPr>
              <a:t>Customer satisfaction</a:t>
            </a:r>
            <a:endParaRPr lang="en-US" sz="1200" dirty="0">
              <a:solidFill>
                <a:srgbClr val="FFFFFF"/>
              </a:solidFill>
              <a:cs typeface="Arial"/>
            </a:endParaRPr>
          </a:p>
        </p:txBody>
      </p:sp>
      <p:sp>
        <p:nvSpPr>
          <p:cNvPr id="34" name="Rectangle 14">
            <a:extLst>
              <a:ext uri="{FF2B5EF4-FFF2-40B4-BE49-F238E27FC236}">
                <a16:creationId xmlns:a16="http://schemas.microsoft.com/office/drawing/2014/main" id="{5D5FAB20-535E-4439-26A6-87AF0DF63F78}"/>
              </a:ext>
            </a:extLst>
          </p:cNvPr>
          <p:cNvSpPr/>
          <p:nvPr/>
        </p:nvSpPr>
        <p:spPr>
          <a:xfrm>
            <a:off x="8233136" y="4925332"/>
            <a:ext cx="270700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6F5ABDFB-F899-52B4-48CB-BB0C115E5CE4}"/>
              </a:ext>
            </a:extLst>
          </p:cNvPr>
          <p:cNvSpPr txBox="1"/>
          <p:nvPr/>
        </p:nvSpPr>
        <p:spPr>
          <a:xfrm>
            <a:off x="8369703" y="5049478"/>
            <a:ext cx="985948" cy="257369"/>
          </a:xfrm>
          <a:prstGeom prst="rect">
            <a:avLst/>
          </a:prstGeom>
          <a:noFill/>
        </p:spPr>
        <p:txBody>
          <a:bodyPr wrap="none" lIns="0" tIns="36000" rIns="216000" bIns="36000" rtlCol="0" anchor="ctr">
            <a:spAutoFit/>
          </a:bodyPr>
          <a:lstStyle/>
          <a:p>
            <a:pPr>
              <a:spcAft>
                <a:spcPts val="900"/>
              </a:spcAft>
            </a:pPr>
            <a:r>
              <a:rPr lang="en-US" sz="1200">
                <a:solidFill>
                  <a:srgbClr val="FFFFFF"/>
                </a:solidFill>
                <a:cs typeface="Arial"/>
              </a:rPr>
              <a:t>Profitability</a:t>
            </a:r>
            <a:endParaRPr lang="en-US" sz="1200" dirty="0">
              <a:solidFill>
                <a:srgbClr val="FFFFFF"/>
              </a:solidFill>
              <a:cs typeface="Arial"/>
            </a:endParaRPr>
          </a:p>
        </p:txBody>
      </p:sp>
      <p:pic>
        <p:nvPicPr>
          <p:cNvPr id="4" name="Bildplatzhalter 3">
            <a:extLst>
              <a:ext uri="{FF2B5EF4-FFF2-40B4-BE49-F238E27FC236}">
                <a16:creationId xmlns:a16="http://schemas.microsoft.com/office/drawing/2014/main" id="{C82A1DC6-8AEB-D0B7-D2FC-2B74A2863667}"/>
              </a:ext>
            </a:extLst>
          </p:cNvPr>
          <p:cNvPicPr>
            <a:picLocks noGrp="1" noChangeAspect="1"/>
          </p:cNvPicPr>
          <p:nvPr>
            <p:ph type="pic" sz="quarter" idx="46"/>
          </p:nvPr>
        </p:nvPicPr>
        <p:blipFill rotWithShape="1">
          <a:blip r:embed="rId12">
            <a:extLst>
              <a:ext uri="{96DAC541-7B7A-43D3-8B79-37D633B846F1}">
                <asvg:svgBlip xmlns:asvg="http://schemas.microsoft.com/office/drawing/2016/SVG/main" r:embed="rId13"/>
              </a:ext>
            </a:extLst>
          </a:blip>
          <a:srcRect l="-96511" r="-96511"/>
          <a:stretch/>
        </p:blipFill>
        <p:spPr/>
      </p:pic>
    </p:spTree>
    <p:extLst>
      <p:ext uri="{BB962C8B-B14F-4D97-AF65-F5344CB8AC3E}">
        <p14:creationId xmlns:p14="http://schemas.microsoft.com/office/powerpoint/2010/main" val="16604037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31">
            <a:extLst>
              <a:ext uri="{FF2B5EF4-FFF2-40B4-BE49-F238E27FC236}">
                <a16:creationId xmlns:a16="http://schemas.microsoft.com/office/drawing/2014/main" id="{4A558568-97A3-E91A-67F5-7D1863EDF10E}"/>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“We have achieved a high level of planning transparency and process stability.“</a:t>
            </a:r>
            <a:br>
              <a:rPr lang="en-US" dirty="0"/>
            </a:br>
            <a:br>
              <a:rPr lang="en-US" dirty="0"/>
            </a:br>
            <a:r>
              <a:rPr lang="en-US" sz="1400" dirty="0">
                <a:latin typeface="+mn-lt"/>
              </a:rPr>
              <a:t>Dr.-</a:t>
            </a:r>
            <a:r>
              <a:rPr lang="en-US" sz="1400" dirty="0" err="1">
                <a:latin typeface="+mn-lt"/>
              </a:rPr>
              <a:t>Ing</a:t>
            </a:r>
            <a:r>
              <a:rPr lang="en-US" sz="1400" dirty="0">
                <a:latin typeface="+mn-lt"/>
              </a:rPr>
              <a:t>. Christian </a:t>
            </a:r>
            <a:r>
              <a:rPr lang="en-US" sz="1400" dirty="0" err="1">
                <a:latin typeface="+mn-lt"/>
              </a:rPr>
              <a:t>Küber</a:t>
            </a:r>
            <a:r>
              <a:rPr lang="en-US" sz="1400" dirty="0">
                <a:latin typeface="+mn-lt"/>
              </a:rPr>
              <a:t>, Head of Technical Applications at WALDNER</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MECHANICAL &amp; PLANT ENGINEERING</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lvl="1"/>
            <a:r>
              <a:rPr lang="en-US" dirty="0"/>
              <a:t>Herrmann </a:t>
            </a:r>
            <a:r>
              <a:rPr lang="en-US" noProof="1"/>
              <a:t>Waldner</a:t>
            </a:r>
            <a:r>
              <a:rPr lang="en-US" dirty="0"/>
              <a:t> is a specialist manufacturer of fully automatic filling and sealing machines and packaging systems and employs around 1,600 staff worldwide.</a:t>
            </a:r>
          </a:p>
          <a:p>
            <a:pPr lvl="1"/>
            <a:r>
              <a:rPr lang="en-US" dirty="0"/>
              <a:t>As part of the introduction of SAP S/4HANA, the company wanted to optimize and redefine the planning processes.</a:t>
            </a:r>
          </a:p>
          <a:p>
            <a:pPr lvl="1"/>
            <a:r>
              <a:rPr lang="en-US" dirty="0"/>
              <a:t>In the course of the project, valantic’s wayRTS APS software, which was already in use, was upgraded to include the wayPRO component.</a:t>
            </a:r>
          </a:p>
          <a:p>
            <a:pPr lvl="4"/>
            <a:r>
              <a:rPr lang="en-US" dirty="0"/>
              <a:t>Perfect interplay: Data sovereignty now lies with SAP at </a:t>
            </a:r>
            <a:r>
              <a:rPr lang="en-US" noProof="1"/>
              <a:t>Waldner</a:t>
            </a:r>
            <a:r>
              <a:rPr lang="en-US" dirty="0"/>
              <a:t>, while scheduling sovereignty lies with valantic’s waySuite.</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b="1" dirty="0"/>
              <a:t>Project and Production Planning Integrated at </a:t>
            </a:r>
            <a:r>
              <a:rPr lang="en-US" dirty="0">
                <a:ea typeface="Segoe UI Black"/>
                <a:cs typeface="Segoe UI Light"/>
              </a:rPr>
              <a:t>Hermann </a:t>
            </a:r>
            <a:r>
              <a:rPr lang="en-US" noProof="1">
                <a:ea typeface="Segoe UI Black"/>
                <a:cs typeface="Segoe UI Light"/>
              </a:rPr>
              <a:t>Waldner</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a:t>Case Study</a:t>
            </a:r>
          </a:p>
        </p:txBody>
      </p:sp>
      <p:pic>
        <p:nvPicPr>
          <p:cNvPr id="15" name="Bildplatzhalter 14">
            <a:extLst>
              <a:ext uri="{FF2B5EF4-FFF2-40B4-BE49-F238E27FC236}">
                <a16:creationId xmlns:a16="http://schemas.microsoft.com/office/drawing/2014/main" id="{7EA50694-EA88-769D-D308-3C92FC2B41EB}"/>
              </a:ext>
            </a:extLst>
          </p:cNvPr>
          <p:cNvPicPr>
            <a:picLocks noGrp="1" noChangeAspect="1"/>
          </p:cNvPicPr>
          <p:nvPr>
            <p:ph type="pic" sz="quarter" idx="46"/>
          </p:nvPr>
        </p:nvPicPr>
        <p:blipFill rotWithShape="1">
          <a:blip r:embed="rId4">
            <a:extLst>
              <a:ext uri="{96DAC541-7B7A-43D3-8B79-37D633B846F1}">
                <asvg:svgBlip xmlns:asvg="http://schemas.microsoft.com/office/drawing/2016/SVG/main" r:embed="rId5"/>
              </a:ext>
            </a:extLst>
          </a:blip>
          <a:srcRect l="-24065" r="-24065"/>
          <a:stretch/>
        </p:blipFill>
        <p:spPr/>
      </p:pic>
    </p:spTree>
    <p:extLst>
      <p:ext uri="{BB962C8B-B14F-4D97-AF65-F5344CB8AC3E}">
        <p14:creationId xmlns:p14="http://schemas.microsoft.com/office/powerpoint/2010/main" val="3635570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platzhalter 31">
            <a:extLst>
              <a:ext uri="{FF2B5EF4-FFF2-40B4-BE49-F238E27FC236}">
                <a16:creationId xmlns:a16="http://schemas.microsoft.com/office/drawing/2014/main" id="{F2059C93-7A80-C633-4CB6-7C649FBA17D2}"/>
              </a:ext>
            </a:extLst>
          </p:cNvPr>
          <p:cNvPicPr>
            <a:picLocks noGrp="1" noChangeAspect="1"/>
          </p:cNvPicPr>
          <p:nvPr>
            <p:ph type="pic" sz="quarter" idx="10"/>
          </p:nvPr>
        </p:nvPicPr>
        <p:blipFill>
          <a:blip r:embed="rId3"/>
          <a:srcRect l="33760" r="33760"/>
          <a:stretch/>
        </p:blipFill>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vert="horz" lIns="288000" tIns="720000" rIns="108000" bIns="0" rtlCol="0" anchor="t">
            <a:noAutofit/>
          </a:bodyPr>
          <a:lstStyle/>
          <a:p>
            <a:r>
              <a:rPr lang="en-US" dirty="0"/>
              <a:t>Transparent planning and visualization of complex relationships, as well as the efficient distribution of tasks between the ERP and APS systems. </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a:t>
            </a:r>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p:pic>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en-US"/>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vert="horz" lIns="288000" tIns="720000" rIns="108000" bIns="0" rtlCol="0" anchor="t">
            <a:noAutofit/>
          </a:bodyPr>
          <a:lstStyle/>
          <a:p>
            <a:r>
              <a:rPr lang="en-US" dirty="0"/>
              <a:t>SAP S/4HANA is used as the master data management system, supplemented by Advanced Planning &amp; Scheduling in valantic’s wayRTS. </a:t>
            </a:r>
            <a:endParaRPr lang="de-DE" dirty="0">
              <a:solidFill>
                <a:srgbClr val="0000FF"/>
              </a:solidFill>
            </a:endParaRPr>
          </a:p>
          <a:p>
            <a:endParaRPr lang="en-US" dirty="0"/>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p:pic>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en-US"/>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vert="horz" lIns="288000" tIns="720000" rIns="108000" bIns="0" rtlCol="0" anchor="t">
            <a:noAutofit/>
          </a:bodyPr>
          <a:lstStyle/>
          <a:p>
            <a:r>
              <a:rPr lang="en-US" dirty="0"/>
              <a:t>To provide for transparency despite highly complex project planning, and to optimize the planning processes as part of the SAP S/4 HANA implementation.</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p:pic>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en-US"/>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b="1" dirty="0"/>
              <a:t>Project and Production Planning Integrated at </a:t>
            </a:r>
            <a:r>
              <a:rPr lang="en-US">
                <a:ea typeface="Segoe UI Black"/>
                <a:cs typeface="Segoe UI Light"/>
              </a:rPr>
              <a:t>Hermann </a:t>
            </a:r>
            <a:r>
              <a:rPr lang="en-US" noProof="1">
                <a:ea typeface="Segoe UI Black"/>
                <a:cs typeface="Segoe UI Light"/>
              </a:rPr>
              <a:t>Waldner</a:t>
            </a:r>
            <a:endParaRPr lang="en-US" dirty="0">
              <a:ea typeface="Segoe UI Black"/>
              <a:cs typeface="Segoe UI Light"/>
            </a:endParaRP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a:t>MECHANICAL &amp; PLANT ENGINEERING</a:t>
            </a:r>
            <a:endParaRPr lang="en-US" dirty="0"/>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en-US"/>
              <a:t> </a:t>
            </a:r>
          </a:p>
        </p:txBody>
      </p:sp>
      <p:sp>
        <p:nvSpPr>
          <p:cNvPr id="30" name="Rectangle 10">
            <a:extLst>
              <a:ext uri="{FF2B5EF4-FFF2-40B4-BE49-F238E27FC236}">
                <a16:creationId xmlns:a16="http://schemas.microsoft.com/office/drawing/2014/main" id="{A2506A09-5F6F-F4A2-8F97-459EC55240D7}"/>
              </a:ext>
            </a:extLst>
          </p:cNvPr>
          <p:cNvSpPr/>
          <p:nvPr/>
        </p:nvSpPr>
        <p:spPr>
          <a:xfrm>
            <a:off x="8233136" y="4179165"/>
            <a:ext cx="328620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1" name="TextBox 11">
            <a:extLst>
              <a:ext uri="{FF2B5EF4-FFF2-40B4-BE49-F238E27FC236}">
                <a16:creationId xmlns:a16="http://schemas.microsoft.com/office/drawing/2014/main" id="{F1E4EE02-069E-6BB1-85EA-803D5EB584EA}"/>
              </a:ext>
            </a:extLst>
          </p:cNvPr>
          <p:cNvSpPr txBox="1"/>
          <p:nvPr/>
        </p:nvSpPr>
        <p:spPr>
          <a:xfrm>
            <a:off x="8369703" y="4300810"/>
            <a:ext cx="1714416" cy="287570"/>
          </a:xfrm>
          <a:prstGeom prst="rect">
            <a:avLst/>
          </a:prstGeom>
          <a:noFill/>
        </p:spPr>
        <p:txBody>
          <a:bodyPr wrap="none" lIns="0" tIns="36000" rIns="216000" bIns="36000" rtlCol="0" anchor="ctr">
            <a:spAutoFit/>
          </a:bodyPr>
          <a:lstStyle/>
          <a:p>
            <a:pPr>
              <a:lnSpc>
                <a:spcPct val="130000"/>
              </a:lnSpc>
              <a:spcBef>
                <a:spcPts val="1000"/>
              </a:spcBef>
            </a:pPr>
            <a:r>
              <a:rPr lang="en-US" sz="1200" dirty="0">
                <a:solidFill>
                  <a:srgbClr val="FFFFFF"/>
                </a:solidFill>
              </a:rPr>
              <a:t>Planning transparency</a:t>
            </a:r>
          </a:p>
        </p:txBody>
      </p:sp>
      <p:sp>
        <p:nvSpPr>
          <p:cNvPr id="32" name="Rectangle 12">
            <a:extLst>
              <a:ext uri="{FF2B5EF4-FFF2-40B4-BE49-F238E27FC236}">
                <a16:creationId xmlns:a16="http://schemas.microsoft.com/office/drawing/2014/main" id="{56C1806F-22B1-B330-C083-C344DB766C99}"/>
              </a:ext>
            </a:extLst>
          </p:cNvPr>
          <p:cNvSpPr/>
          <p:nvPr/>
        </p:nvSpPr>
        <p:spPr>
          <a:xfrm>
            <a:off x="8233137" y="5663803"/>
            <a:ext cx="3117616"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3" name="TextBox 13">
            <a:extLst>
              <a:ext uri="{FF2B5EF4-FFF2-40B4-BE49-F238E27FC236}">
                <a16:creationId xmlns:a16="http://schemas.microsoft.com/office/drawing/2014/main" id="{6258330C-A1DE-B481-6346-42ECCF1656EC}"/>
              </a:ext>
            </a:extLst>
          </p:cNvPr>
          <p:cNvSpPr txBox="1"/>
          <p:nvPr/>
        </p:nvSpPr>
        <p:spPr>
          <a:xfrm>
            <a:off x="8398578" y="5787949"/>
            <a:ext cx="1774626"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Planning dependability</a:t>
            </a:r>
          </a:p>
        </p:txBody>
      </p:sp>
      <p:sp>
        <p:nvSpPr>
          <p:cNvPr id="34" name="Rectangle 14">
            <a:extLst>
              <a:ext uri="{FF2B5EF4-FFF2-40B4-BE49-F238E27FC236}">
                <a16:creationId xmlns:a16="http://schemas.microsoft.com/office/drawing/2014/main" id="{5D5FAB20-535E-4439-26A6-87AF0DF63F78}"/>
              </a:ext>
            </a:extLst>
          </p:cNvPr>
          <p:cNvSpPr/>
          <p:nvPr/>
        </p:nvSpPr>
        <p:spPr>
          <a:xfrm>
            <a:off x="8233136" y="4925332"/>
            <a:ext cx="2971312"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6F5ABDFB-F899-52B4-48CB-BB0C115E5CE4}"/>
              </a:ext>
            </a:extLst>
          </p:cNvPr>
          <p:cNvSpPr txBox="1"/>
          <p:nvPr/>
        </p:nvSpPr>
        <p:spPr>
          <a:xfrm>
            <a:off x="8369703" y="5049478"/>
            <a:ext cx="1293276"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Process stability</a:t>
            </a:r>
          </a:p>
        </p:txBody>
      </p:sp>
      <p:pic>
        <p:nvPicPr>
          <p:cNvPr id="6" name="Bildplatzhalter 5">
            <a:extLst>
              <a:ext uri="{FF2B5EF4-FFF2-40B4-BE49-F238E27FC236}">
                <a16:creationId xmlns:a16="http://schemas.microsoft.com/office/drawing/2014/main" id="{247ABDC5-6E20-5FEE-0682-369B31E61A43}"/>
              </a:ext>
            </a:extLst>
          </p:cNvPr>
          <p:cNvPicPr>
            <a:picLocks noGrp="1" noChangeAspect="1"/>
          </p:cNvPicPr>
          <p:nvPr>
            <p:ph type="pic" sz="quarter" idx="46"/>
          </p:nvPr>
        </p:nvPicPr>
        <p:blipFill rotWithShape="1">
          <a:blip r:embed="rId12">
            <a:extLst>
              <a:ext uri="{96DAC541-7B7A-43D3-8B79-37D633B846F1}">
                <asvg:svgBlip xmlns:asvg="http://schemas.microsoft.com/office/drawing/2016/SVG/main" r:embed="rId13"/>
              </a:ext>
            </a:extLst>
          </a:blip>
          <a:srcRect l="-24065" r="-24065"/>
          <a:stretch/>
        </p:blipFill>
        <p:spPr/>
      </p:pic>
    </p:spTree>
    <p:extLst>
      <p:ext uri="{BB962C8B-B14F-4D97-AF65-F5344CB8AC3E}">
        <p14:creationId xmlns:p14="http://schemas.microsoft.com/office/powerpoint/2010/main" val="13751863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31">
            <a:extLst>
              <a:ext uri="{FF2B5EF4-FFF2-40B4-BE49-F238E27FC236}">
                <a16:creationId xmlns:a16="http://schemas.microsoft.com/office/drawing/2014/main" id="{4A558568-97A3-E91A-67F5-7D1863EDF10E}"/>
              </a:ext>
            </a:extLst>
          </p:cNvPr>
          <p:cNvPicPr>
            <a:picLocks noGrp="1" noChangeAspect="1"/>
          </p:cNvPicPr>
          <p:nvPr>
            <p:ph type="pic" sz="quarter" idx="10"/>
          </p:nvPr>
        </p:nvPicPr>
        <p:blipFill>
          <a:blip r:embed="rId3"/>
          <a:srcRect l="36417" r="36417"/>
          <a:stretch/>
        </p:blipFill>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IoT platform from valantic takes operating data under the microscope</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solidFill>
                  <a:schemeClr val="tx1"/>
                </a:solidFill>
              </a:rPr>
              <a:t>LIFE SCIENCE</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a:xfrm>
            <a:off x="539999" y="1989138"/>
            <a:ext cx="4680000" cy="4166862"/>
          </a:xfrm>
        </p:spPr>
        <p:txBody>
          <a:bodyPr vert="horz" lIns="0" tIns="0" rIns="360000" bIns="0" rtlCol="0" anchor="t">
            <a:noAutofit/>
          </a:bodyPr>
          <a:lstStyle/>
          <a:p>
            <a:pPr lvl="4"/>
            <a:r>
              <a:rPr lang="en-US" dirty="0"/>
              <a:t>Cloud-based IoT platform improves efficiency and productivity by interconnecting laboratory equipment and analyzing operating data.</a:t>
            </a:r>
          </a:p>
          <a:p>
            <a:pPr marL="215900" lvl="1" indent="-215900"/>
            <a:r>
              <a:rPr lang="en-US" dirty="0"/>
              <a:t>Tecan is an international manufacturer of laboratory equipment and a market leader for laboratory automation in the life sciences domain.</a:t>
            </a:r>
          </a:p>
          <a:p>
            <a:pPr marL="215900" lvl="1" indent="-215900"/>
            <a:r>
              <a:rPr lang="en-US" dirty="0"/>
              <a:t>valantic developed the IoT platform </a:t>
            </a:r>
            <a:r>
              <a:rPr lang="en-US" noProof="1"/>
              <a:t>IntrospectTM</a:t>
            </a:r>
            <a:r>
              <a:rPr lang="en-US" dirty="0"/>
              <a:t> for Tecan which allows laboratory operators to analyze the operating data of all their laboratories and robots as digital twins.</a:t>
            </a:r>
          </a:p>
          <a:p>
            <a:pPr marL="215900" lvl="1" indent="-215900"/>
            <a:r>
              <a:rPr lang="en-US" dirty="0"/>
              <a:t>The platform was developed after a three-week proof of concept, optimized on the basis of customer feedback, and achieved market maturity in just nine months.</a:t>
            </a:r>
          </a:p>
          <a:p>
            <a:pPr marL="215900" lvl="1" indent="-215900"/>
            <a:r>
              <a:rPr lang="en-US" dirty="0"/>
              <a:t>Today, Tecan customers benefit from improved transparency and optimization of their laboratory processes.</a:t>
            </a:r>
          </a:p>
          <a:p>
            <a:pPr marL="215900" lvl="1" indent="-215900"/>
            <a:r>
              <a:rPr lang="en-US" dirty="0"/>
              <a:t>Tecan has since seen strong customer demand for </a:t>
            </a:r>
            <a:r>
              <a:rPr lang="en-US" noProof="1"/>
              <a:t>IntrospectTM</a:t>
            </a:r>
            <a:r>
              <a:rPr lang="en-US" dirty="0"/>
              <a:t>. The platform also offers enormous potential for further optimization and service offerings. </a:t>
            </a:r>
            <a:endParaRPr lang="en-US" dirty="0">
              <a:solidFill>
                <a:srgbClr val="0000FF"/>
              </a:solidFill>
            </a:endParaRP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ea typeface="Segoe UI Black"/>
                <a:cs typeface="Segoe UI Light"/>
              </a:rPr>
              <a:t>Tecan – Digital Twins Improve </a:t>
            </a:r>
            <a:br>
              <a:rPr lang="en-US" dirty="0">
                <a:ea typeface="Segoe UI Black"/>
                <a:cs typeface="Segoe UI Light"/>
              </a:rPr>
            </a:br>
            <a:r>
              <a:rPr lang="en-US" dirty="0">
                <a:ea typeface="Segoe UI Black"/>
                <a:cs typeface="Segoe UI Light"/>
              </a:rPr>
              <a:t>Lab Processes</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a:t>Case Study</a:t>
            </a:r>
          </a:p>
        </p:txBody>
      </p:sp>
      <p:pic>
        <p:nvPicPr>
          <p:cNvPr id="15" name="Bildplatzhalter 14">
            <a:extLst>
              <a:ext uri="{FF2B5EF4-FFF2-40B4-BE49-F238E27FC236}">
                <a16:creationId xmlns:a16="http://schemas.microsoft.com/office/drawing/2014/main" id="{7EA50694-EA88-769D-D308-3C92FC2B41EB}"/>
              </a:ext>
            </a:extLst>
          </p:cNvPr>
          <p:cNvPicPr>
            <a:picLocks noGrp="1" noChangeAspect="1"/>
          </p:cNvPicPr>
          <p:nvPr>
            <p:ph type="pic" sz="quarter" idx="46"/>
          </p:nvPr>
        </p:nvPicPr>
        <p:blipFill rotWithShape="1">
          <a:blip r:embed="rId4">
            <a:extLst>
              <a:ext uri="{96DAC541-7B7A-43D3-8B79-37D633B846F1}">
                <asvg:svgBlip xmlns:asvg="http://schemas.microsoft.com/office/drawing/2016/SVG/main" r:embed="rId5"/>
              </a:ext>
            </a:extLst>
          </a:blip>
          <a:srcRect t="-47916" b="-47916"/>
          <a:stretch/>
        </p:blipFill>
        <p:spPr/>
      </p:pic>
    </p:spTree>
    <p:extLst>
      <p:ext uri="{BB962C8B-B14F-4D97-AF65-F5344CB8AC3E}">
        <p14:creationId xmlns:p14="http://schemas.microsoft.com/office/powerpoint/2010/main" val="10658518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platzhalter 31">
            <a:extLst>
              <a:ext uri="{FF2B5EF4-FFF2-40B4-BE49-F238E27FC236}">
                <a16:creationId xmlns:a16="http://schemas.microsoft.com/office/drawing/2014/main" id="{F2059C93-7A80-C633-4CB6-7C649FBA17D2}"/>
              </a:ext>
            </a:extLst>
          </p:cNvPr>
          <p:cNvPicPr>
            <a:picLocks noGrp="1" noChangeAspect="1"/>
          </p:cNvPicPr>
          <p:nvPr>
            <p:ph type="pic" sz="quarter" idx="10"/>
          </p:nvPr>
        </p:nvPicPr>
        <p:blipFill>
          <a:blip r:embed="rId3"/>
          <a:srcRect l="33760" r="33760"/>
          <a:stretch/>
        </p:blipFill>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vert="horz" lIns="288000" tIns="720000" rIns="108000" bIns="0" rtlCol="0" anchor="t">
            <a:noAutofit/>
          </a:bodyPr>
          <a:lstStyle/>
          <a:p>
            <a:r>
              <a:rPr lang="en-US" dirty="0"/>
              <a:t>The solution enables laboratory equipment to be interconnected across multiple locations and provides comprehensive information and analyses on their status, utilization and consumption. </a:t>
            </a:r>
            <a:endParaRPr lang="de-DE" dirty="0">
              <a:solidFill>
                <a:srgbClr val="0000FF"/>
              </a:solidFill>
            </a:endParaRPr>
          </a:p>
          <a:p>
            <a:endParaRPr lang="en-US"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a:t>
            </a:r>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p:pic>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en-US"/>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vert="horz" lIns="288000" tIns="720000" rIns="108000" bIns="0" rtlCol="0" anchor="t">
            <a:noAutofit/>
          </a:bodyPr>
          <a:lstStyle/>
          <a:p>
            <a:r>
              <a:rPr lang="en-US" noProof="1"/>
              <a:t>Agile development methodology with a three-week proof of concept, optimization on the basis of customer feedback, development of a market-ready platform based on ThingWorx in nine months.</a:t>
            </a:r>
          </a:p>
          <a:p>
            <a:endParaRPr lang="en-US" noProof="1"/>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p:pic>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en-US"/>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vert="horz" lIns="288000" tIns="720000" rIns="108000" bIns="0" rtlCol="0" anchor="t">
            <a:noAutofit/>
          </a:bodyPr>
          <a:lstStyle/>
          <a:p>
            <a:r>
              <a:rPr lang="en-US" dirty="0"/>
              <a:t>To quickly develop an IoT platform for interconnecting laboratory equipment, despite rigorous safety and documentation requirements.</a:t>
            </a:r>
            <a:r>
              <a:rPr lang="de-DE" dirty="0">
                <a:solidFill>
                  <a:srgbClr val="0000FF"/>
                </a:solidFill>
              </a:rPr>
              <a:t> </a:t>
            </a:r>
            <a:endParaRPr lang="en-US" dirty="0"/>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p:pic>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en-US"/>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ea typeface="Segoe UI Black"/>
                <a:cs typeface="Segoe UI Light"/>
              </a:rPr>
              <a:t>Tecan – Digital Twins Improve Lab Processes</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a:solidFill>
                  <a:schemeClr val="tx1"/>
                </a:solidFill>
              </a:rPr>
              <a:t>LIFE SCIENCE</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en-US"/>
              <a:t> </a:t>
            </a:r>
          </a:p>
        </p:txBody>
      </p:sp>
      <p:sp>
        <p:nvSpPr>
          <p:cNvPr id="30" name="Rectangle 10">
            <a:extLst>
              <a:ext uri="{FF2B5EF4-FFF2-40B4-BE49-F238E27FC236}">
                <a16:creationId xmlns:a16="http://schemas.microsoft.com/office/drawing/2014/main" id="{A2506A09-5F6F-F4A2-8F97-459EC55240D7}"/>
              </a:ext>
            </a:extLst>
          </p:cNvPr>
          <p:cNvSpPr/>
          <p:nvPr/>
        </p:nvSpPr>
        <p:spPr>
          <a:xfrm>
            <a:off x="8233136" y="4179165"/>
            <a:ext cx="303182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1" name="TextBox 11">
            <a:extLst>
              <a:ext uri="{FF2B5EF4-FFF2-40B4-BE49-F238E27FC236}">
                <a16:creationId xmlns:a16="http://schemas.microsoft.com/office/drawing/2014/main" id="{F1E4EE02-069E-6BB1-85EA-803D5EB584EA}"/>
              </a:ext>
            </a:extLst>
          </p:cNvPr>
          <p:cNvSpPr txBox="1"/>
          <p:nvPr/>
        </p:nvSpPr>
        <p:spPr>
          <a:xfrm>
            <a:off x="8369703" y="4300810"/>
            <a:ext cx="1096683" cy="287570"/>
          </a:xfrm>
          <a:prstGeom prst="rect">
            <a:avLst/>
          </a:prstGeom>
          <a:noFill/>
        </p:spPr>
        <p:txBody>
          <a:bodyPr wrap="none" lIns="0" tIns="36000" rIns="216000" bIns="36000" rtlCol="0" anchor="ctr">
            <a:spAutoFit/>
          </a:bodyPr>
          <a:lstStyle/>
          <a:p>
            <a:pPr>
              <a:lnSpc>
                <a:spcPct val="130000"/>
              </a:lnSpc>
              <a:spcBef>
                <a:spcPts val="1000"/>
              </a:spcBef>
            </a:pPr>
            <a:r>
              <a:rPr lang="en-US" sz="1200" dirty="0">
                <a:solidFill>
                  <a:srgbClr val="FFFFFF"/>
                </a:solidFill>
              </a:rPr>
              <a:t>Transparency</a:t>
            </a:r>
          </a:p>
        </p:txBody>
      </p:sp>
      <p:sp>
        <p:nvSpPr>
          <p:cNvPr id="32" name="Rectangle 12">
            <a:extLst>
              <a:ext uri="{FF2B5EF4-FFF2-40B4-BE49-F238E27FC236}">
                <a16:creationId xmlns:a16="http://schemas.microsoft.com/office/drawing/2014/main" id="{56C1806F-22B1-B330-C083-C344DB766C99}"/>
              </a:ext>
            </a:extLst>
          </p:cNvPr>
          <p:cNvSpPr/>
          <p:nvPr/>
        </p:nvSpPr>
        <p:spPr>
          <a:xfrm>
            <a:off x="8233137" y="5663803"/>
            <a:ext cx="2923828"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3" name="TextBox 13">
            <a:extLst>
              <a:ext uri="{FF2B5EF4-FFF2-40B4-BE49-F238E27FC236}">
                <a16:creationId xmlns:a16="http://schemas.microsoft.com/office/drawing/2014/main" id="{6258330C-A1DE-B481-6346-42ECCF1656EC}"/>
              </a:ext>
            </a:extLst>
          </p:cNvPr>
          <p:cNvSpPr txBox="1"/>
          <p:nvPr/>
        </p:nvSpPr>
        <p:spPr>
          <a:xfrm>
            <a:off x="8398578" y="5787949"/>
            <a:ext cx="1475248"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Customer demand</a:t>
            </a:r>
          </a:p>
        </p:txBody>
      </p:sp>
      <p:sp>
        <p:nvSpPr>
          <p:cNvPr id="34" name="Rectangle 14">
            <a:extLst>
              <a:ext uri="{FF2B5EF4-FFF2-40B4-BE49-F238E27FC236}">
                <a16:creationId xmlns:a16="http://schemas.microsoft.com/office/drawing/2014/main" id="{5D5FAB20-535E-4439-26A6-87AF0DF63F78}"/>
              </a:ext>
            </a:extLst>
          </p:cNvPr>
          <p:cNvSpPr/>
          <p:nvPr/>
        </p:nvSpPr>
        <p:spPr>
          <a:xfrm>
            <a:off x="8233136" y="4925332"/>
            <a:ext cx="270700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6F5ABDFB-F899-52B4-48CB-BB0C115E5CE4}"/>
              </a:ext>
            </a:extLst>
          </p:cNvPr>
          <p:cNvSpPr txBox="1"/>
          <p:nvPr/>
        </p:nvSpPr>
        <p:spPr>
          <a:xfrm>
            <a:off x="8369703" y="5049478"/>
            <a:ext cx="1621892"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Process optimization</a:t>
            </a:r>
          </a:p>
        </p:txBody>
      </p:sp>
      <p:pic>
        <p:nvPicPr>
          <p:cNvPr id="6" name="Bildplatzhalter 5">
            <a:extLst>
              <a:ext uri="{FF2B5EF4-FFF2-40B4-BE49-F238E27FC236}">
                <a16:creationId xmlns:a16="http://schemas.microsoft.com/office/drawing/2014/main" id="{247ABDC5-6E20-5FEE-0682-369B31E61A43}"/>
              </a:ext>
            </a:extLst>
          </p:cNvPr>
          <p:cNvPicPr>
            <a:picLocks noGrp="1" noChangeAspect="1"/>
          </p:cNvPicPr>
          <p:nvPr>
            <p:ph type="pic" sz="quarter" idx="46"/>
          </p:nvPr>
        </p:nvPicPr>
        <p:blipFill rotWithShape="1">
          <a:blip r:embed="rId12">
            <a:extLst>
              <a:ext uri="{96DAC541-7B7A-43D3-8B79-37D633B846F1}">
                <asvg:svgBlip xmlns:asvg="http://schemas.microsoft.com/office/drawing/2016/SVG/main" r:embed="rId13"/>
              </a:ext>
            </a:extLst>
          </a:blip>
          <a:srcRect t="-47916" b="-47916"/>
          <a:stretch/>
        </p:blipFill>
        <p:spPr/>
      </p:pic>
    </p:spTree>
    <p:extLst>
      <p:ext uri="{BB962C8B-B14F-4D97-AF65-F5344CB8AC3E}">
        <p14:creationId xmlns:p14="http://schemas.microsoft.com/office/powerpoint/2010/main" val="42843370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31">
            <a:extLst>
              <a:ext uri="{FF2B5EF4-FFF2-40B4-BE49-F238E27FC236}">
                <a16:creationId xmlns:a16="http://schemas.microsoft.com/office/drawing/2014/main" id="{4A558568-97A3-E91A-67F5-7D1863EDF10E}"/>
              </a:ext>
            </a:extLst>
          </p:cNvPr>
          <p:cNvPicPr>
            <a:picLocks noGrp="1" noChangeAspect="1"/>
          </p:cNvPicPr>
          <p:nvPr>
            <p:ph type="pic" sz="quarter" idx="10"/>
          </p:nvPr>
        </p:nvPicPr>
        <p:blipFill rotWithShape="1">
          <a:blip r:embed="rId3"/>
          <a:srcRect l="28457" r="40503" b="3590"/>
          <a:stretch/>
        </p:blipFill>
        <p:spPr>
          <a:xfrm>
            <a:off x="5579375" y="0"/>
            <a:ext cx="3312000"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a:t>
            </a:r>
            <a:r>
              <a:rPr lang="en-US"/>
              <a:t>that everything </a:t>
            </a:r>
            <a:r>
              <a:rPr lang="en-US" dirty="0"/>
              <a:t>goes with </a:t>
            </a:r>
            <a:r>
              <a:rPr lang="en-US"/>
              <a:t>the flow at SEEPEX </a:t>
            </a:r>
            <a:endParaRPr lang="en-US" dirty="0"/>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t>MECHANICAL ENGINEERING</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en-US"/>
              <a:t> </a:t>
            </a:r>
            <a:endParaRPr lang="en-US" dirty="0"/>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lvl="1"/>
            <a:r>
              <a:rPr lang="en-US" dirty="0"/>
              <a:t>SEEPEX is a leading specialist for pump technology and employs more than 800 staff in 70 countries.</a:t>
            </a:r>
          </a:p>
          <a:p>
            <a:pPr lvl="1"/>
            <a:r>
              <a:rPr lang="en-US" dirty="0"/>
              <a:t>The introduction of valantic’s Advanced Planning &amp; Scheduling Software </a:t>
            </a:r>
            <a:r>
              <a:rPr lang="en-US" dirty="0" err="1"/>
              <a:t>wayRTS</a:t>
            </a:r>
            <a:r>
              <a:rPr lang="en-US" dirty="0"/>
              <a:t> has helped SEEPEX to reinvent its planning organization, almost double the delivery reliability of its Bottrop plant, and optimize its global supply chains.</a:t>
            </a:r>
          </a:p>
          <a:p>
            <a:pPr lvl="1"/>
            <a:r>
              <a:rPr lang="en-US" dirty="0"/>
              <a:t>The company is now positioned to realistically plan customer orders, visualize bottlenecks in collective orders, and simulate potential solutions.</a:t>
            </a:r>
          </a:p>
          <a:p>
            <a:pPr lvl="4"/>
            <a:r>
              <a:rPr lang="en-US" dirty="0"/>
              <a:t>Thanks to valantic, SEEPEX’s production planning is now ticking over smoothly.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ea typeface="Segoe UI Black"/>
                <a:cs typeface="Segoe UI Light"/>
              </a:rPr>
              <a:t>SCM Processes Optimized at Pump Producer SEEPEX</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a:t>Case Study</a:t>
            </a:r>
          </a:p>
        </p:txBody>
      </p:sp>
      <p:pic>
        <p:nvPicPr>
          <p:cNvPr id="15" name="Bildplatzhalter 14">
            <a:extLst>
              <a:ext uri="{FF2B5EF4-FFF2-40B4-BE49-F238E27FC236}">
                <a16:creationId xmlns:a16="http://schemas.microsoft.com/office/drawing/2014/main" id="{7EA50694-EA88-769D-D308-3C92FC2B41EB}"/>
              </a:ext>
            </a:extLst>
          </p:cNvPr>
          <p:cNvPicPr>
            <a:picLocks noGrp="1" noChangeAspect="1"/>
          </p:cNvPicPr>
          <p:nvPr>
            <p:ph type="pic" sz="quarter" idx="46"/>
          </p:nvPr>
        </p:nvPicPr>
        <p:blipFill rotWithShape="1">
          <a:blip r:embed="rId4">
            <a:extLst>
              <a:ext uri="{96DAC541-7B7A-43D3-8B79-37D633B846F1}">
                <asvg:svgBlip xmlns:asvg="http://schemas.microsoft.com/office/drawing/2016/SVG/main" r:embed="rId5"/>
              </a:ext>
            </a:extLst>
          </a:blip>
          <a:srcRect t="-28030" b="-28030"/>
          <a:stretch/>
        </p:blipFill>
        <p:spPr/>
      </p:pic>
    </p:spTree>
    <p:extLst>
      <p:ext uri="{BB962C8B-B14F-4D97-AF65-F5344CB8AC3E}">
        <p14:creationId xmlns:p14="http://schemas.microsoft.com/office/powerpoint/2010/main" val="35562431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platzhalter 31">
            <a:extLst>
              <a:ext uri="{FF2B5EF4-FFF2-40B4-BE49-F238E27FC236}">
                <a16:creationId xmlns:a16="http://schemas.microsoft.com/office/drawing/2014/main" id="{F2059C93-7A80-C633-4CB6-7C649FBA17D2}"/>
              </a:ext>
            </a:extLst>
          </p:cNvPr>
          <p:cNvPicPr>
            <a:picLocks noGrp="1" noChangeAspect="1"/>
          </p:cNvPicPr>
          <p:nvPr>
            <p:ph type="pic" sz="quarter" idx="10"/>
          </p:nvPr>
        </p:nvPicPr>
        <p:blipFill rotWithShape="1">
          <a:blip r:embed="rId3"/>
          <a:srcRect l="26932" r="36210" b="4255"/>
          <a:stretch/>
        </p:blipFill>
        <p:spPr>
          <a:xfrm>
            <a:off x="0" y="0"/>
            <a:ext cx="3960000" cy="6858000"/>
          </a:xfrm>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vert="horz" lIns="288000" tIns="720000" rIns="108000" bIns="0" rtlCol="0" anchor="t">
            <a:noAutofit/>
          </a:bodyPr>
          <a:lstStyle/>
          <a:p>
            <a:r>
              <a:rPr lang="en-US" dirty="0">
                <a:solidFill>
                  <a:schemeClr val="tx1"/>
                </a:solidFill>
                <a:cs typeface="Arial"/>
              </a:rPr>
              <a:t>Throughput and delivery times have been shortened, and planning quality has risen sharply.</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a:t>
            </a:r>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p:pic>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en-US"/>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vert="horz" lIns="288000" tIns="720000" rIns="108000" bIns="0" rtlCol="0" anchor="t">
            <a:noAutofit/>
          </a:bodyPr>
          <a:lstStyle/>
          <a:p>
            <a:r>
              <a:rPr lang="en-US" dirty="0"/>
              <a:t>valantic helped optimize the supply chain processes and introduce the </a:t>
            </a:r>
            <a:r>
              <a:rPr lang="en-US" dirty="0" err="1"/>
              <a:t>wayRTS</a:t>
            </a:r>
            <a:r>
              <a:rPr lang="en-US" dirty="0"/>
              <a:t> APS software at the Bottrop headquarters and in </a:t>
            </a:r>
            <a:r>
              <a:rPr lang="en-US" dirty="0" err="1"/>
              <a:t>Enon</a:t>
            </a:r>
            <a:r>
              <a:rPr lang="en-US" dirty="0"/>
              <a:t> (Ohio/USA</a:t>
            </a:r>
            <a:r>
              <a:rPr lang="en-US"/>
              <a:t>). </a:t>
            </a:r>
            <a:endParaRPr lang="de-DE" dirty="0">
              <a:solidFill>
                <a:srgbClr val="0000FF"/>
              </a:solidFill>
            </a:endParaRPr>
          </a:p>
          <a:p>
            <a:endParaRPr lang="en-US" dirty="0"/>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p:pic>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en-US"/>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vert="horz" lIns="288000" tIns="720000" rIns="108000" bIns="0" rtlCol="0" anchor="t">
            <a:noAutofit/>
          </a:bodyPr>
          <a:lstStyle/>
          <a:p>
            <a:r>
              <a:rPr lang="en-US" dirty="0"/>
              <a:t>Poor transparency of critical deadlines was causing problems in terms of reliable </a:t>
            </a:r>
            <a:r>
              <a:rPr lang="sah-RU" noProof="1"/>
              <a:t>deliv-eries</a:t>
            </a:r>
            <a:r>
              <a:rPr lang="en-US" dirty="0"/>
              <a:t>. Complex planning &amp; scheduling were hindering effective capacity planning. Global demand planning was also inadequate. </a:t>
            </a:r>
          </a:p>
          <a:p>
            <a:endParaRPr lang="en-US" dirty="0"/>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a:t>Challenge</a:t>
            </a:r>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p:pic>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en-US"/>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a:ea typeface="Segoe UI Black"/>
                <a:cs typeface="Segoe UI Light"/>
              </a:rPr>
              <a:t>SCM Processes Optimized at Pump Producer SEEPEX</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t>MECHANICAL ENGINEERING</a:t>
            </a:r>
          </a:p>
          <a:p>
            <a:endParaRPr lang="en-US" dirty="0"/>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en-US"/>
              <a:t> </a:t>
            </a:r>
          </a:p>
        </p:txBody>
      </p:sp>
      <p:sp>
        <p:nvSpPr>
          <p:cNvPr id="30" name="Rectangle 10">
            <a:extLst>
              <a:ext uri="{FF2B5EF4-FFF2-40B4-BE49-F238E27FC236}">
                <a16:creationId xmlns:a16="http://schemas.microsoft.com/office/drawing/2014/main" id="{A2506A09-5F6F-F4A2-8F97-459EC55240D7}"/>
              </a:ext>
            </a:extLst>
          </p:cNvPr>
          <p:cNvSpPr/>
          <p:nvPr/>
        </p:nvSpPr>
        <p:spPr>
          <a:xfrm>
            <a:off x="8233136" y="4179165"/>
            <a:ext cx="303182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1" name="TextBox 11">
            <a:extLst>
              <a:ext uri="{FF2B5EF4-FFF2-40B4-BE49-F238E27FC236}">
                <a16:creationId xmlns:a16="http://schemas.microsoft.com/office/drawing/2014/main" id="{F1E4EE02-069E-6BB1-85EA-803D5EB584EA}"/>
              </a:ext>
            </a:extLst>
          </p:cNvPr>
          <p:cNvSpPr txBox="1"/>
          <p:nvPr/>
        </p:nvSpPr>
        <p:spPr>
          <a:xfrm>
            <a:off x="8369703" y="4300810"/>
            <a:ext cx="1419977" cy="287570"/>
          </a:xfrm>
          <a:prstGeom prst="rect">
            <a:avLst/>
          </a:prstGeom>
          <a:noFill/>
        </p:spPr>
        <p:txBody>
          <a:bodyPr wrap="none" lIns="0" tIns="36000" rIns="216000" bIns="36000" rtlCol="0" anchor="ctr">
            <a:spAutoFit/>
          </a:bodyPr>
          <a:lstStyle/>
          <a:p>
            <a:pPr>
              <a:lnSpc>
                <a:spcPct val="130000"/>
              </a:lnSpc>
              <a:spcBef>
                <a:spcPts val="1000"/>
              </a:spcBef>
            </a:pPr>
            <a:r>
              <a:rPr lang="en-US" sz="1200" dirty="0">
                <a:solidFill>
                  <a:srgbClr val="FFFFFF"/>
                </a:solidFill>
              </a:rPr>
              <a:t>Reliable deliveries</a:t>
            </a:r>
            <a:endParaRPr lang="en-US" sz="1200" b="1" dirty="0">
              <a:solidFill>
                <a:srgbClr val="FFFFFF"/>
              </a:solidFill>
            </a:endParaRPr>
          </a:p>
        </p:txBody>
      </p:sp>
      <p:sp>
        <p:nvSpPr>
          <p:cNvPr id="32" name="Rectangle 12">
            <a:extLst>
              <a:ext uri="{FF2B5EF4-FFF2-40B4-BE49-F238E27FC236}">
                <a16:creationId xmlns:a16="http://schemas.microsoft.com/office/drawing/2014/main" id="{56C1806F-22B1-B330-C083-C344DB766C99}"/>
              </a:ext>
            </a:extLst>
          </p:cNvPr>
          <p:cNvSpPr/>
          <p:nvPr/>
        </p:nvSpPr>
        <p:spPr>
          <a:xfrm>
            <a:off x="8233136" y="5663803"/>
            <a:ext cx="286275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3" name="TextBox 13">
            <a:extLst>
              <a:ext uri="{FF2B5EF4-FFF2-40B4-BE49-F238E27FC236}">
                <a16:creationId xmlns:a16="http://schemas.microsoft.com/office/drawing/2014/main" id="{6258330C-A1DE-B481-6346-42ECCF1656EC}"/>
              </a:ext>
            </a:extLst>
          </p:cNvPr>
          <p:cNvSpPr txBox="1"/>
          <p:nvPr/>
        </p:nvSpPr>
        <p:spPr>
          <a:xfrm>
            <a:off x="8398578" y="5787949"/>
            <a:ext cx="1944095"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Shorter throughput times</a:t>
            </a:r>
          </a:p>
        </p:txBody>
      </p:sp>
      <p:sp>
        <p:nvSpPr>
          <p:cNvPr id="34" name="Rectangle 14">
            <a:extLst>
              <a:ext uri="{FF2B5EF4-FFF2-40B4-BE49-F238E27FC236}">
                <a16:creationId xmlns:a16="http://schemas.microsoft.com/office/drawing/2014/main" id="{5D5FAB20-535E-4439-26A6-87AF0DF63F78}"/>
              </a:ext>
            </a:extLst>
          </p:cNvPr>
          <p:cNvSpPr/>
          <p:nvPr/>
        </p:nvSpPr>
        <p:spPr>
          <a:xfrm>
            <a:off x="8233136" y="4925332"/>
            <a:ext cx="270700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6F5ABDFB-F899-52B4-48CB-BB0C115E5CE4}"/>
              </a:ext>
            </a:extLst>
          </p:cNvPr>
          <p:cNvSpPr txBox="1"/>
          <p:nvPr/>
        </p:nvSpPr>
        <p:spPr>
          <a:xfrm>
            <a:off x="8369703" y="5049478"/>
            <a:ext cx="1673636"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Dependable planning</a:t>
            </a:r>
            <a:endParaRPr lang="en-US" sz="1200" dirty="0">
              <a:solidFill>
                <a:srgbClr val="FFFFFF"/>
              </a:solidFill>
            </a:endParaRPr>
          </a:p>
        </p:txBody>
      </p:sp>
      <p:pic>
        <p:nvPicPr>
          <p:cNvPr id="6" name="Bildplatzhalter 5">
            <a:extLst>
              <a:ext uri="{FF2B5EF4-FFF2-40B4-BE49-F238E27FC236}">
                <a16:creationId xmlns:a16="http://schemas.microsoft.com/office/drawing/2014/main" id="{247ABDC5-6E20-5FEE-0682-369B31E61A43}"/>
              </a:ext>
            </a:extLst>
          </p:cNvPr>
          <p:cNvPicPr>
            <a:picLocks noGrp="1" noChangeAspect="1"/>
          </p:cNvPicPr>
          <p:nvPr>
            <p:ph type="pic" sz="quarter" idx="46"/>
          </p:nvPr>
        </p:nvPicPr>
        <p:blipFill rotWithShape="1">
          <a:blip r:embed="rId12">
            <a:extLst>
              <a:ext uri="{96DAC541-7B7A-43D3-8B79-37D633B846F1}">
                <asvg:svgBlip xmlns:asvg="http://schemas.microsoft.com/office/drawing/2016/SVG/main" r:embed="rId13"/>
              </a:ext>
            </a:extLst>
          </a:blip>
          <a:srcRect t="-28030" b="-28030"/>
          <a:stretch/>
        </p:blipFill>
        <p:spPr/>
      </p:pic>
    </p:spTree>
    <p:extLst>
      <p:ext uri="{BB962C8B-B14F-4D97-AF65-F5344CB8AC3E}">
        <p14:creationId xmlns:p14="http://schemas.microsoft.com/office/powerpoint/2010/main" val="2852409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31">
            <a:extLst>
              <a:ext uri="{FF2B5EF4-FFF2-40B4-BE49-F238E27FC236}">
                <a16:creationId xmlns:a16="http://schemas.microsoft.com/office/drawing/2014/main" id="{4A558568-97A3-E91A-67F5-7D1863EDF10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5579375" y="0"/>
            <a:ext cx="3312000"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that everything runs smoothly </a:t>
            </a:r>
            <a:br>
              <a:rPr lang="en-US" dirty="0"/>
            </a:br>
            <a:r>
              <a:rPr lang="en-US" dirty="0"/>
              <a:t>at On</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Sports &amp; Fashion</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lvl="4"/>
            <a:r>
              <a:rPr lang="en-US" dirty="0"/>
              <a:t>On uses Anaplan to improve the transparency, networking, and forecasting accuracy of their planning processes.</a:t>
            </a:r>
          </a:p>
          <a:p>
            <a:pPr marL="215900" lvl="1" indent="-215900"/>
            <a:r>
              <a:rPr lang="en-US" dirty="0"/>
              <a:t>On is a Swiss premium supplier of shoes, clothing and accessories for high-performance running and outdoor activities and has customers in over 60 countries.</a:t>
            </a:r>
          </a:p>
          <a:p>
            <a:pPr marL="215900" lvl="1" indent="-215900"/>
            <a:r>
              <a:rPr lang="en-US" dirty="0"/>
              <a:t>valantic implemented a centralized, global data hub for On based on the Anaplan planning solution.</a:t>
            </a:r>
          </a:p>
          <a:p>
            <a:pPr marL="215900" lvl="1" indent="-215900"/>
            <a:r>
              <a:rPr lang="en-US" dirty="0"/>
              <a:t>v</a:t>
            </a:r>
            <a:r>
              <a:rPr lang="en-US"/>
              <a:t>alantic </a:t>
            </a:r>
            <a:r>
              <a:rPr lang="en-US" dirty="0"/>
              <a:t>worked together with On to design visual reports and dashboards that enable planners to view and process information in the desired form.</a:t>
            </a:r>
          </a:p>
          <a:p>
            <a:pPr marL="215900" lvl="1" indent="-215900"/>
            <a:r>
              <a:rPr lang="en-US" dirty="0"/>
              <a:t>They also implemented access control mechanisms that allow planners to access information directly, thereby reducing the amount of support required.</a:t>
            </a:r>
          </a:p>
          <a:p>
            <a:pPr marL="215900" lvl="1" indent="-215900"/>
            <a:r>
              <a:rPr lang="en-US" dirty="0"/>
              <a:t>In a future project phase, On intends to consolidate and integrate its master data to reduce manual workloads and further optimize its planning.</a:t>
            </a:r>
            <a:endParaRPr lang="de-DE" dirty="0">
              <a:solidFill>
                <a:srgbClr val="0000FF"/>
              </a:solidFill>
            </a:endParaRP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ea typeface="Segoe UI Black"/>
                <a:cs typeface="Segoe UI Light"/>
              </a:rPr>
              <a:t>On - Single Source of Truth for Their Planning Processes</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a:t>Case Study</a:t>
            </a:r>
          </a:p>
        </p:txBody>
      </p:sp>
      <p:pic>
        <p:nvPicPr>
          <p:cNvPr id="4" name="Bildplatzhalter 3">
            <a:extLst>
              <a:ext uri="{FF2B5EF4-FFF2-40B4-BE49-F238E27FC236}">
                <a16:creationId xmlns:a16="http://schemas.microsoft.com/office/drawing/2014/main" id="{145B4528-FC0B-063F-02C7-5BA9C08C36C0}"/>
              </a:ext>
            </a:extLst>
          </p:cNvPr>
          <p:cNvPicPr>
            <a:picLocks noGrp="1" noChangeAspect="1"/>
          </p:cNvPicPr>
          <p:nvPr>
            <p:ph type="pic" sz="quarter" idx="46"/>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244412" r="-244412"/>
          <a:stretch/>
        </p:blipFill>
        <p:spPr/>
      </p:pic>
    </p:spTree>
    <p:extLst>
      <p:ext uri="{BB962C8B-B14F-4D97-AF65-F5344CB8AC3E}">
        <p14:creationId xmlns:p14="http://schemas.microsoft.com/office/powerpoint/2010/main" val="22819446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31">
            <a:extLst>
              <a:ext uri="{FF2B5EF4-FFF2-40B4-BE49-F238E27FC236}">
                <a16:creationId xmlns:a16="http://schemas.microsoft.com/office/drawing/2014/main" id="{4A558568-97A3-E91A-67F5-7D1863EDF10E}"/>
              </a:ext>
            </a:extLst>
          </p:cNvPr>
          <p:cNvPicPr>
            <a:picLocks noGrp="1" noChangeAspect="1"/>
          </p:cNvPicPr>
          <p:nvPr>
            <p:ph type="pic" sz="quarter" idx="10"/>
          </p:nvPr>
        </p:nvPicPr>
        <p:blipFill rotWithShape="1">
          <a:blip r:embed="rId3"/>
          <a:srcRect l="35397" r="34419"/>
          <a:stretch/>
        </p:blipFill>
        <p:spPr>
          <a:xfrm>
            <a:off x="5579375" y="0"/>
            <a:ext cx="3312000"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a:t>
            </a:r>
            <a:r>
              <a:rPr lang="en-US"/>
              <a:t>ensures plasticity in </a:t>
            </a:r>
            <a:r>
              <a:rPr lang="en-US" dirty="0"/>
              <a:t>the engineering, production and sales processes at PlastiVation</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a:xfrm>
            <a:off x="5891927" y="1507551"/>
            <a:ext cx="2880000" cy="360000"/>
          </a:xfrm>
        </p:spPr>
        <p:txBody>
          <a:bodyPr/>
          <a:lstStyle/>
          <a:p>
            <a:r>
              <a:rPr lang="de-DE" dirty="0"/>
              <a:t>MECHANICL ENGINEERING</a:t>
            </a:r>
            <a:endParaRPr lang="en-US" dirty="0"/>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a:t>Case Study</a:t>
            </a:r>
          </a:p>
        </p:txBody>
      </p:sp>
      <p:pic>
        <p:nvPicPr>
          <p:cNvPr id="12" name="Picture Placeholder 11">
            <a:extLst>
              <a:ext uri="{FF2B5EF4-FFF2-40B4-BE49-F238E27FC236}">
                <a16:creationId xmlns:a16="http://schemas.microsoft.com/office/drawing/2014/main" id="{16DBBBCF-3A52-2E4C-FD73-E2D24B516D81}"/>
              </a:ext>
            </a:extLst>
          </p:cNvPr>
          <p:cNvPicPr>
            <a:picLocks noGrp="1" noChangeAspect="1"/>
          </p:cNvPicPr>
          <p:nvPr>
            <p:ph type="pic" sz="quarter" idx="46"/>
          </p:nvPr>
        </p:nvPicPr>
        <p:blipFill rotWithShape="1">
          <a:blip r:embed="rId4">
            <a:extLst>
              <a:ext uri="{96DAC541-7B7A-43D3-8B79-37D633B846F1}">
                <asvg:svgBlip xmlns:asvg="http://schemas.microsoft.com/office/drawing/2016/SVG/main" r:embed="rId5"/>
              </a:ext>
            </a:extLst>
          </a:blip>
          <a:srcRect l="-17350" r="-17350"/>
          <a:stretch/>
        </p:blipFill>
        <p:spPr>
          <a:xfrm>
            <a:off x="6112365" y="603936"/>
            <a:ext cx="1715874" cy="576000"/>
          </a:xfrm>
        </p:spPr>
      </p:pic>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lvl="4"/>
            <a:r>
              <a:rPr lang="en-US" dirty="0"/>
              <a:t>valantic’s product lifecycle management helped PlastiVation improve efficiency and productivity throughout the company. </a:t>
            </a:r>
          </a:p>
          <a:p>
            <a:pPr marL="215900" lvl="1" indent="-215900"/>
            <a:r>
              <a:rPr lang="en-US" dirty="0">
                <a:cs typeface="Segoe UI"/>
              </a:rPr>
              <a:t>The mechanical engineering start-up PlastiVation helps companies to digitalize, and improve the efficiency and intelligence of, their plastics production.</a:t>
            </a:r>
          </a:p>
          <a:p>
            <a:pPr marL="215900" lvl="1" indent="-215900"/>
            <a:r>
              <a:rPr lang="en-US" dirty="0">
                <a:cs typeface="Segoe UI"/>
              </a:rPr>
              <a:t>PLM cut time and costs and improved transparency across the entire engineering process.</a:t>
            </a:r>
          </a:p>
          <a:p>
            <a:pPr marL="215900" lvl="1" indent="-215900"/>
            <a:r>
              <a:rPr lang="en-US" dirty="0">
                <a:cs typeface="Segoe UI"/>
              </a:rPr>
              <a:t>PLM specialists from valantic analyzed the processes and business requirements as the basis for developing a robust, integrated solution.</a:t>
            </a:r>
          </a:p>
          <a:p>
            <a:pPr marL="215900" lvl="1" indent="-215900"/>
            <a:r>
              <a:rPr lang="en-US" dirty="0">
                <a:cs typeface="Segoe UI"/>
              </a:rPr>
              <a:t>The transparency, overview and efficiency of the planning and production processes have improved sharply. PLM is the booster for business success.</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ea typeface="Segoe UI Black"/>
                <a:cs typeface="Segoe UI Light"/>
              </a:rPr>
              <a:t>PlastiVation – Injection Molding Technology at Its Best Thanks to PLM</a:t>
            </a:r>
          </a:p>
        </p:txBody>
      </p:sp>
    </p:spTree>
    <p:extLst>
      <p:ext uri="{BB962C8B-B14F-4D97-AF65-F5344CB8AC3E}">
        <p14:creationId xmlns:p14="http://schemas.microsoft.com/office/powerpoint/2010/main" val="20799004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platzhalter 31">
            <a:extLst>
              <a:ext uri="{FF2B5EF4-FFF2-40B4-BE49-F238E27FC236}">
                <a16:creationId xmlns:a16="http://schemas.microsoft.com/office/drawing/2014/main" id="{F2059C93-7A80-C633-4CB6-7C649FBA17D2}"/>
              </a:ext>
            </a:extLst>
          </p:cNvPr>
          <p:cNvPicPr>
            <a:picLocks noGrp="1" noChangeAspect="1"/>
          </p:cNvPicPr>
          <p:nvPr>
            <p:ph type="pic" sz="quarter" idx="10"/>
          </p:nvPr>
        </p:nvPicPr>
        <p:blipFill>
          <a:blip r:embed="rId3"/>
          <a:srcRect l="31955" r="31955"/>
          <a:stretch/>
        </p:blipFill>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vert="horz" lIns="288000" tIns="720000" rIns="108000" bIns="0" rtlCol="0" anchor="t">
            <a:noAutofit/>
          </a:bodyPr>
          <a:lstStyle/>
          <a:p>
            <a:r>
              <a:rPr lang="en-US" dirty="0"/>
              <a:t>An integrated PLM solution provides for better transparency, productivity and certainty. Efficiency has improved, and costs dropped.</a:t>
            </a:r>
          </a:p>
          <a:p>
            <a:endParaRPr lang="en-US"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a:t>
            </a:r>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p:pic>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en-US"/>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vert="horz" lIns="288000" tIns="720000" rIns="108000" bIns="0" rtlCol="0" anchor="t">
            <a:noAutofit/>
          </a:bodyPr>
          <a:lstStyle/>
          <a:p>
            <a:r>
              <a:rPr lang="en-US" dirty="0"/>
              <a:t>PLM specialists from valantic analyzed the processes, infrastructure and business requirements together with all stakeholders.</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p:pic>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en-US"/>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vert="horz" lIns="288000" tIns="720000" rIns="108000" bIns="0" rtlCol="0" anchor="t">
            <a:noAutofit/>
          </a:bodyPr>
          <a:lstStyle/>
          <a:p>
            <a:r>
              <a:rPr lang="en-US" dirty="0"/>
              <a:t>Constantly changing demands in the engineering, planning and production processes were time-consuming and </a:t>
            </a:r>
            <a:br>
              <a:rPr lang="en-US" dirty="0"/>
            </a:br>
            <a:r>
              <a:rPr lang="en-US" dirty="0"/>
              <a:t>driving up costs.</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p:pic>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en-US"/>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ea typeface="Segoe UI Black"/>
                <a:cs typeface="Segoe UI Light"/>
              </a:rPr>
              <a:t>PlastiVation – Injection Molding Technology at Its Best</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t>MECHANICAL ENGINEERING	</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en-US"/>
              <a:t> </a:t>
            </a:r>
          </a:p>
        </p:txBody>
      </p:sp>
      <p:pic>
        <p:nvPicPr>
          <p:cNvPr id="24" name="Bildplatzhalter 23">
            <a:extLst>
              <a:ext uri="{FF2B5EF4-FFF2-40B4-BE49-F238E27FC236}">
                <a16:creationId xmlns:a16="http://schemas.microsoft.com/office/drawing/2014/main" id="{E69C5693-43F6-61CA-702D-C30CEEEC0F43}"/>
              </a:ext>
            </a:extLst>
          </p:cNvPr>
          <p:cNvPicPr>
            <a:picLocks noGrp="1" noChangeAspect="1"/>
          </p:cNvPicPr>
          <p:nvPr>
            <p:ph type="pic" sz="quarter" idx="46"/>
          </p:nvPr>
        </p:nvPicPr>
        <p:blipFill rotWithShape="1">
          <a:blip r:embed="rId12">
            <a:extLst>
              <a:ext uri="{96DAC541-7B7A-43D3-8B79-37D633B846F1}">
                <asvg:svgBlip xmlns:asvg="http://schemas.microsoft.com/office/drawing/2016/SVG/main" r:embed="rId13"/>
              </a:ext>
            </a:extLst>
          </a:blip>
          <a:srcRect l="-17826" r="-17826"/>
          <a:stretch/>
        </p:blipFill>
        <p:spPr/>
      </p:pic>
      <p:sp>
        <p:nvSpPr>
          <p:cNvPr id="30" name="Rectangle 10">
            <a:extLst>
              <a:ext uri="{FF2B5EF4-FFF2-40B4-BE49-F238E27FC236}">
                <a16:creationId xmlns:a16="http://schemas.microsoft.com/office/drawing/2014/main" id="{A2506A09-5F6F-F4A2-8F97-459EC55240D7}"/>
              </a:ext>
            </a:extLst>
          </p:cNvPr>
          <p:cNvSpPr/>
          <p:nvPr/>
        </p:nvSpPr>
        <p:spPr>
          <a:xfrm>
            <a:off x="8233136" y="4179165"/>
            <a:ext cx="303182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1" name="TextBox 11">
            <a:extLst>
              <a:ext uri="{FF2B5EF4-FFF2-40B4-BE49-F238E27FC236}">
                <a16:creationId xmlns:a16="http://schemas.microsoft.com/office/drawing/2014/main" id="{F1E4EE02-069E-6BB1-85EA-803D5EB584EA}"/>
              </a:ext>
            </a:extLst>
          </p:cNvPr>
          <p:cNvSpPr txBox="1"/>
          <p:nvPr/>
        </p:nvSpPr>
        <p:spPr>
          <a:xfrm>
            <a:off x="8360559" y="4300810"/>
            <a:ext cx="1096683" cy="287570"/>
          </a:xfrm>
          <a:prstGeom prst="rect">
            <a:avLst/>
          </a:prstGeom>
          <a:noFill/>
        </p:spPr>
        <p:txBody>
          <a:bodyPr wrap="none" lIns="0" tIns="36000" rIns="216000" bIns="36000" rtlCol="0" anchor="ctr">
            <a:spAutoFit/>
          </a:bodyPr>
          <a:lstStyle/>
          <a:p>
            <a:pPr>
              <a:lnSpc>
                <a:spcPct val="130000"/>
              </a:lnSpc>
              <a:spcBef>
                <a:spcPts val="1000"/>
              </a:spcBef>
            </a:pPr>
            <a:r>
              <a:rPr lang="en-US" sz="1200" dirty="0">
                <a:solidFill>
                  <a:srgbClr val="FFFFFF"/>
                </a:solidFill>
              </a:rPr>
              <a:t>Transparency</a:t>
            </a:r>
            <a:endParaRPr lang="en-US" sz="1200" b="1" dirty="0">
              <a:solidFill>
                <a:srgbClr val="FFFFFF"/>
              </a:solidFill>
            </a:endParaRPr>
          </a:p>
        </p:txBody>
      </p:sp>
      <p:sp>
        <p:nvSpPr>
          <p:cNvPr id="32" name="Rectangle 12">
            <a:extLst>
              <a:ext uri="{FF2B5EF4-FFF2-40B4-BE49-F238E27FC236}">
                <a16:creationId xmlns:a16="http://schemas.microsoft.com/office/drawing/2014/main" id="{56C1806F-22B1-B330-C083-C344DB766C99}"/>
              </a:ext>
            </a:extLst>
          </p:cNvPr>
          <p:cNvSpPr/>
          <p:nvPr/>
        </p:nvSpPr>
        <p:spPr>
          <a:xfrm>
            <a:off x="8233136" y="5663803"/>
            <a:ext cx="2837317"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3" name="TextBox 13">
            <a:extLst>
              <a:ext uri="{FF2B5EF4-FFF2-40B4-BE49-F238E27FC236}">
                <a16:creationId xmlns:a16="http://schemas.microsoft.com/office/drawing/2014/main" id="{6258330C-A1DE-B481-6346-42ECCF1656EC}"/>
              </a:ext>
            </a:extLst>
          </p:cNvPr>
          <p:cNvSpPr txBox="1"/>
          <p:nvPr/>
        </p:nvSpPr>
        <p:spPr>
          <a:xfrm>
            <a:off x="8398578" y="5787949"/>
            <a:ext cx="1568992"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Commercial success</a:t>
            </a:r>
          </a:p>
        </p:txBody>
      </p:sp>
      <p:sp>
        <p:nvSpPr>
          <p:cNvPr id="34" name="Rectangle 14">
            <a:extLst>
              <a:ext uri="{FF2B5EF4-FFF2-40B4-BE49-F238E27FC236}">
                <a16:creationId xmlns:a16="http://schemas.microsoft.com/office/drawing/2014/main" id="{5D5FAB20-535E-4439-26A6-87AF0DF63F78}"/>
              </a:ext>
            </a:extLst>
          </p:cNvPr>
          <p:cNvSpPr/>
          <p:nvPr/>
        </p:nvSpPr>
        <p:spPr>
          <a:xfrm>
            <a:off x="8233136" y="4925332"/>
            <a:ext cx="270700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6F5ABDFB-F899-52B4-48CB-BB0C115E5CE4}"/>
              </a:ext>
            </a:extLst>
          </p:cNvPr>
          <p:cNvSpPr txBox="1"/>
          <p:nvPr/>
        </p:nvSpPr>
        <p:spPr>
          <a:xfrm>
            <a:off x="8369703" y="5049478"/>
            <a:ext cx="1020765"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Productivity</a:t>
            </a:r>
          </a:p>
        </p:txBody>
      </p:sp>
    </p:spTree>
    <p:extLst>
      <p:ext uri="{BB962C8B-B14F-4D97-AF65-F5344CB8AC3E}">
        <p14:creationId xmlns:p14="http://schemas.microsoft.com/office/powerpoint/2010/main" val="4907455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31">
            <a:extLst>
              <a:ext uri="{FF2B5EF4-FFF2-40B4-BE49-F238E27FC236}">
                <a16:creationId xmlns:a16="http://schemas.microsoft.com/office/drawing/2014/main" id="{4A558568-97A3-E91A-67F5-7D1863EDF10E}"/>
              </a:ext>
            </a:extLst>
          </p:cNvPr>
          <p:cNvPicPr>
            <a:picLocks noGrp="1" noChangeAspect="1"/>
          </p:cNvPicPr>
          <p:nvPr>
            <p:ph type="pic" sz="quarter" idx="10"/>
          </p:nvPr>
        </p:nvPicPr>
        <p:blipFill rotWithShape="1">
          <a:blip r:embed="rId3"/>
          <a:srcRect l="32365" t="1" r="40324" b="25249"/>
          <a:stretch/>
        </p:blipFill>
        <p:spPr>
          <a:xfrm>
            <a:off x="5579375" y="0"/>
            <a:ext cx="3312000"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waySuite brings relief for </a:t>
            </a:r>
            <a:r>
              <a:rPr lang="en-US" noProof="1"/>
              <a:t>Ottobock’s </a:t>
            </a:r>
            <a:r>
              <a:rPr lang="en-US" dirty="0"/>
              <a:t>production planning</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a:t>Medical Technology</a:t>
            </a:r>
            <a:endParaRPr lang="en-US" dirty="0"/>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en-US"/>
              <a:t> </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lvl="1"/>
            <a:r>
              <a:rPr lang="en-US" noProof="1"/>
              <a:t>Ottobock</a:t>
            </a:r>
            <a:r>
              <a:rPr lang="en-US" dirty="0"/>
              <a:t> has been developing care solutions for people with restricted mobility since 1919. The company employs over 9,000 people at 60 locations worldwide.</a:t>
            </a:r>
          </a:p>
          <a:p>
            <a:pPr lvl="1"/>
            <a:r>
              <a:rPr lang="en-US" noProof="1"/>
              <a:t>Ottobock </a:t>
            </a:r>
            <a:r>
              <a:rPr lang="en-US" dirty="0"/>
              <a:t>wanted to reduce its production planning costs through partial automation.</a:t>
            </a:r>
          </a:p>
          <a:p>
            <a:pPr lvl="1"/>
            <a:r>
              <a:rPr lang="en-US" dirty="0"/>
              <a:t>Today, capacity optimization of workplaces and production resources ensures balanced production planning at </a:t>
            </a:r>
            <a:r>
              <a:rPr lang="en-US" noProof="1"/>
              <a:t>Ottobock</a:t>
            </a:r>
            <a:r>
              <a:rPr lang="en-US" dirty="0"/>
              <a:t>.</a:t>
            </a:r>
          </a:p>
          <a:p>
            <a:pPr marL="0" lvl="1" indent="0">
              <a:buNone/>
              <a:tabLst/>
            </a:pPr>
            <a:r>
              <a:rPr lang="en-US" sz="1400" spc="40" dirty="0">
                <a:gradFill>
                  <a:gsLst>
                    <a:gs pos="0">
                      <a:srgbClr val="FF4B4B"/>
                    </a:gs>
                    <a:gs pos="100000">
                      <a:srgbClr val="FF744F"/>
                    </a:gs>
                  </a:gsLst>
                  <a:lin ang="18900000" scaled="0"/>
                </a:gradFill>
                <a:latin typeface="+mj-lt"/>
              </a:rPr>
              <a:t>Partially automated production planning and real-time simulations have allowed </a:t>
            </a:r>
            <a:r>
              <a:rPr lang="en-US" sz="1400" spc="40" noProof="1">
                <a:gradFill>
                  <a:gsLst>
                    <a:gs pos="0">
                      <a:srgbClr val="FF4B4B"/>
                    </a:gs>
                    <a:gs pos="100000">
                      <a:srgbClr val="FF744F"/>
                    </a:gs>
                  </a:gsLst>
                  <a:lin ang="18900000" scaled="0"/>
                </a:gradFill>
                <a:latin typeface="+mj-lt"/>
              </a:rPr>
              <a:t>Ottobock </a:t>
            </a:r>
            <a:r>
              <a:rPr lang="en-US" sz="1400" spc="40" dirty="0">
                <a:gradFill>
                  <a:gsLst>
                    <a:gs pos="0">
                      <a:srgbClr val="FF4B4B"/>
                    </a:gs>
                    <a:gs pos="100000">
                      <a:srgbClr val="FF744F"/>
                    </a:gs>
                  </a:gsLst>
                  <a:lin ang="18900000" scaled="0"/>
                </a:gradFill>
                <a:latin typeface="+mj-lt"/>
              </a:rPr>
              <a:t>to improve productivity and better meet deadlines.</a:t>
            </a:r>
          </a:p>
          <a:p>
            <a:pPr lvl="4"/>
            <a:endParaRPr lang="de-DE" dirty="0">
              <a:solidFill>
                <a:srgbClr val="0000FF"/>
              </a:solidFill>
            </a:endParaRPr>
          </a:p>
          <a:p>
            <a:pPr lvl="4"/>
            <a:endParaRPr lang="de-DE" dirty="0">
              <a:solidFill>
                <a:srgbClr val="0000FF"/>
              </a:solidFill>
            </a:endParaRPr>
          </a:p>
          <a:p>
            <a:pPr marL="0" lvl="1" indent="0">
              <a:buNone/>
              <a:tabLst/>
            </a:pPr>
            <a:endParaRPr lang="en-US" sz="1400" spc="40" dirty="0">
              <a:gradFill>
                <a:gsLst>
                  <a:gs pos="0">
                    <a:srgbClr val="FF4B4B"/>
                  </a:gs>
                  <a:gs pos="100000">
                    <a:srgbClr val="FF744F"/>
                  </a:gs>
                </a:gsLst>
                <a:lin ang="18900000" scaled="0"/>
              </a:gradFill>
              <a:latin typeface="+mj-lt"/>
            </a:endParaRPr>
          </a:p>
          <a:p>
            <a:pPr lvl="4"/>
            <a:endParaRPr lang="en-US" dirty="0"/>
          </a:p>
          <a:p>
            <a:pPr lvl="4"/>
            <a:endParaRPr lang="en-US" dirty="0"/>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a:xfrm>
            <a:off x="532049" y="622301"/>
            <a:ext cx="4680000" cy="648000"/>
          </a:xfrm>
        </p:spPr>
        <p:txBody>
          <a:bodyPr/>
          <a:lstStyle/>
          <a:p>
            <a:r>
              <a:rPr lang="de-DE" noProof="1"/>
              <a:t>Ottobock</a:t>
            </a:r>
            <a:r>
              <a:rPr lang="de-DE" dirty="0"/>
              <a:t> </a:t>
            </a:r>
            <a:r>
              <a:rPr lang="en-US" dirty="0"/>
              <a:t>– Optimized Production Planning</a:t>
            </a:r>
            <a:endParaRPr lang="en-US" dirty="0">
              <a:ea typeface="Segoe UI Black"/>
              <a:cs typeface="Segoe UI Light"/>
            </a:endParaRP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a:t>Case Study</a:t>
            </a:r>
          </a:p>
        </p:txBody>
      </p:sp>
      <p:pic>
        <p:nvPicPr>
          <p:cNvPr id="4" name="Bildplatzhalter 3">
            <a:extLst>
              <a:ext uri="{FF2B5EF4-FFF2-40B4-BE49-F238E27FC236}">
                <a16:creationId xmlns:a16="http://schemas.microsoft.com/office/drawing/2014/main" id="{145B4528-FC0B-063F-02C7-5BA9C08C36C0}"/>
              </a:ext>
            </a:extLst>
          </p:cNvPr>
          <p:cNvPicPr>
            <a:picLocks noGrp="1" noChangeAspect="1"/>
          </p:cNvPicPr>
          <p:nvPr>
            <p:ph type="pic" sz="quarter" idx="46"/>
          </p:nvPr>
        </p:nvPicPr>
        <p:blipFill rotWithShape="1">
          <a:blip r:embed="rId4">
            <a:extLst>
              <a:ext uri="{96DAC541-7B7A-43D3-8B79-37D633B846F1}">
                <asvg:svgBlip xmlns:asvg="http://schemas.microsoft.com/office/drawing/2016/SVG/main" r:embed="rId5"/>
              </a:ext>
            </a:extLst>
          </a:blip>
          <a:srcRect t="-48083" b="-48083"/>
          <a:stretch/>
        </p:blipFill>
        <p:spPr/>
      </p:pic>
    </p:spTree>
    <p:extLst>
      <p:ext uri="{BB962C8B-B14F-4D97-AF65-F5344CB8AC3E}">
        <p14:creationId xmlns:p14="http://schemas.microsoft.com/office/powerpoint/2010/main" val="27965062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platzhalter 31">
            <a:extLst>
              <a:ext uri="{FF2B5EF4-FFF2-40B4-BE49-F238E27FC236}">
                <a16:creationId xmlns:a16="http://schemas.microsoft.com/office/drawing/2014/main" id="{F2059C93-7A80-C633-4CB6-7C649FBA17D2}"/>
              </a:ext>
            </a:extLst>
          </p:cNvPr>
          <p:cNvPicPr>
            <a:picLocks noGrp="1" noChangeAspect="1"/>
          </p:cNvPicPr>
          <p:nvPr>
            <p:ph type="pic" sz="quarter" idx="10"/>
          </p:nvPr>
        </p:nvPicPr>
        <p:blipFill rotWithShape="1">
          <a:blip r:embed="rId3"/>
          <a:srcRect l="28685" r="39447" b="27046"/>
          <a:stretch/>
        </p:blipFill>
        <p:spPr>
          <a:xfrm>
            <a:off x="0" y="0"/>
            <a:ext cx="3960000" cy="6858000"/>
          </a:xfrm>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56" r="56"/>
          <a:stretch>
            <a:fillRect/>
          </a:stretch>
        </p:blipFill>
        <p:spPr>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vert="horz" lIns="288000" tIns="720000" rIns="108000" bIns="0" rtlCol="0" anchor="t">
            <a:noAutofit/>
          </a:bodyPr>
          <a:lstStyle/>
          <a:p>
            <a:r>
              <a:rPr lang="en-US" dirty="0"/>
              <a:t>waySuite was used to simulate production planning in real time for various output scenarios, thereby improving productivity.</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a:t>
            </a:r>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p:pic>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en-US"/>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vert="horz" lIns="288000" tIns="720000" rIns="108000" bIns="0" rtlCol="0" anchor="t">
            <a:noAutofit/>
          </a:bodyPr>
          <a:lstStyle/>
          <a:p>
            <a:r>
              <a:rPr lang="en-US" dirty="0"/>
              <a:t>Initial PP/DS process workshops, followed by the introduction of waySuite as a supplementary standard software system alongside SAP.</a:t>
            </a:r>
          </a:p>
          <a:p>
            <a:endParaRPr lang="en-US" dirty="0"/>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p:pic>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en-US"/>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vert="horz" lIns="288000" tIns="720000" rIns="108000" bIns="0" rtlCol="0" anchor="t">
            <a:noAutofit/>
          </a:bodyPr>
          <a:lstStyle/>
          <a:p>
            <a:r>
              <a:rPr lang="en-US" dirty="0">
                <a:solidFill>
                  <a:schemeClr val="tx1"/>
                </a:solidFill>
                <a:cs typeface="Arial"/>
              </a:rPr>
              <a:t>Complex capacity planning based on SAP ECC and Microsoft Excel was to be replaced by real-time APS software.</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p:pic>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en-US"/>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noProof="1"/>
              <a:t>Ottobock </a:t>
            </a:r>
            <a:r>
              <a:rPr lang="en-US"/>
              <a:t>– </a:t>
            </a:r>
            <a:r>
              <a:rPr lang="en-US" dirty="0"/>
              <a:t>Optimized Production Planning</a:t>
            </a:r>
            <a:endParaRPr lang="en-US" dirty="0">
              <a:ea typeface="Segoe UI Black"/>
              <a:cs typeface="Segoe UI Light"/>
            </a:endParaRP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a:t>Medical Technology</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en-US"/>
              <a:t> </a:t>
            </a:r>
          </a:p>
        </p:txBody>
      </p:sp>
      <p:sp>
        <p:nvSpPr>
          <p:cNvPr id="30" name="Rectangle 10">
            <a:extLst>
              <a:ext uri="{FF2B5EF4-FFF2-40B4-BE49-F238E27FC236}">
                <a16:creationId xmlns:a16="http://schemas.microsoft.com/office/drawing/2014/main" id="{A2506A09-5F6F-F4A2-8F97-459EC55240D7}"/>
              </a:ext>
            </a:extLst>
          </p:cNvPr>
          <p:cNvSpPr/>
          <p:nvPr/>
        </p:nvSpPr>
        <p:spPr>
          <a:xfrm>
            <a:off x="8233136" y="4179165"/>
            <a:ext cx="296160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1" name="TextBox 11">
            <a:extLst>
              <a:ext uri="{FF2B5EF4-FFF2-40B4-BE49-F238E27FC236}">
                <a16:creationId xmlns:a16="http://schemas.microsoft.com/office/drawing/2014/main" id="{F1E4EE02-069E-6BB1-85EA-803D5EB584EA}"/>
              </a:ext>
            </a:extLst>
          </p:cNvPr>
          <p:cNvSpPr txBox="1"/>
          <p:nvPr/>
        </p:nvSpPr>
        <p:spPr>
          <a:xfrm>
            <a:off x="8369703" y="4300810"/>
            <a:ext cx="1178309" cy="287570"/>
          </a:xfrm>
          <a:prstGeom prst="rect">
            <a:avLst/>
          </a:prstGeom>
          <a:noFill/>
        </p:spPr>
        <p:txBody>
          <a:bodyPr wrap="none" lIns="0" tIns="36000" rIns="216000" bIns="36000" rtlCol="0" anchor="ctr">
            <a:spAutoFit/>
          </a:bodyPr>
          <a:lstStyle/>
          <a:p>
            <a:pPr>
              <a:lnSpc>
                <a:spcPct val="130000"/>
              </a:lnSpc>
              <a:spcBef>
                <a:spcPts val="1000"/>
              </a:spcBef>
            </a:pPr>
            <a:r>
              <a:rPr lang="en-US" sz="1200" dirty="0">
                <a:solidFill>
                  <a:srgbClr val="FFFFFF"/>
                </a:solidFill>
              </a:rPr>
              <a:t>Met deadlines</a:t>
            </a:r>
            <a:endParaRPr lang="en-US" sz="1200" b="1" dirty="0">
              <a:solidFill>
                <a:srgbClr val="FFFFFF"/>
              </a:solidFill>
            </a:endParaRPr>
          </a:p>
        </p:txBody>
      </p:sp>
      <p:sp>
        <p:nvSpPr>
          <p:cNvPr id="32" name="Rectangle 12">
            <a:extLst>
              <a:ext uri="{FF2B5EF4-FFF2-40B4-BE49-F238E27FC236}">
                <a16:creationId xmlns:a16="http://schemas.microsoft.com/office/drawing/2014/main" id="{56C1806F-22B1-B330-C083-C344DB766C99}"/>
              </a:ext>
            </a:extLst>
          </p:cNvPr>
          <p:cNvSpPr/>
          <p:nvPr/>
        </p:nvSpPr>
        <p:spPr>
          <a:xfrm>
            <a:off x="8233138" y="5663803"/>
            <a:ext cx="296160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r>
              <a:rPr lang="en-US" sz="1200" dirty="0">
                <a:solidFill>
                  <a:srgbClr val="FFFFFF"/>
                </a:solidFill>
              </a:rPr>
              <a:t>Transparency</a:t>
            </a:r>
          </a:p>
        </p:txBody>
      </p:sp>
      <p:sp>
        <p:nvSpPr>
          <p:cNvPr id="34" name="Rectangle 14">
            <a:extLst>
              <a:ext uri="{FF2B5EF4-FFF2-40B4-BE49-F238E27FC236}">
                <a16:creationId xmlns:a16="http://schemas.microsoft.com/office/drawing/2014/main" id="{5D5FAB20-535E-4439-26A6-87AF0DF63F78}"/>
              </a:ext>
            </a:extLst>
          </p:cNvPr>
          <p:cNvSpPr/>
          <p:nvPr/>
        </p:nvSpPr>
        <p:spPr>
          <a:xfrm>
            <a:off x="8233136" y="4925332"/>
            <a:ext cx="272190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6F5ABDFB-F899-52B4-48CB-BB0C115E5CE4}"/>
              </a:ext>
            </a:extLst>
          </p:cNvPr>
          <p:cNvSpPr txBox="1"/>
          <p:nvPr/>
        </p:nvSpPr>
        <p:spPr>
          <a:xfrm>
            <a:off x="8369703" y="5049478"/>
            <a:ext cx="1020765"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Productivity</a:t>
            </a:r>
          </a:p>
        </p:txBody>
      </p:sp>
      <p:pic>
        <p:nvPicPr>
          <p:cNvPr id="4" name="Bildplatzhalter 3">
            <a:extLst>
              <a:ext uri="{FF2B5EF4-FFF2-40B4-BE49-F238E27FC236}">
                <a16:creationId xmlns:a16="http://schemas.microsoft.com/office/drawing/2014/main" id="{565BA416-3C75-EE3D-41C5-D1F1E0F7E411}"/>
              </a:ext>
            </a:extLst>
          </p:cNvPr>
          <p:cNvPicPr>
            <a:picLocks noGrp="1" noChangeAspect="1"/>
          </p:cNvPicPr>
          <p:nvPr>
            <p:ph type="pic" sz="quarter" idx="46"/>
          </p:nvPr>
        </p:nvPicPr>
        <p:blipFill rotWithShape="1">
          <a:blip r:embed="rId12">
            <a:extLst>
              <a:ext uri="{96DAC541-7B7A-43D3-8B79-37D633B846F1}">
                <asvg:svgBlip xmlns:asvg="http://schemas.microsoft.com/office/drawing/2016/SVG/main" r:embed="rId13"/>
              </a:ext>
            </a:extLst>
          </a:blip>
          <a:srcRect t="-48083" b="-48083"/>
          <a:stretch/>
        </p:blipFill>
        <p:spPr/>
      </p:pic>
    </p:spTree>
    <p:extLst>
      <p:ext uri="{BB962C8B-B14F-4D97-AF65-F5344CB8AC3E}">
        <p14:creationId xmlns:p14="http://schemas.microsoft.com/office/powerpoint/2010/main" val="22782120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a:extLst>
              <a:ext uri="{FF2B5EF4-FFF2-40B4-BE49-F238E27FC236}">
                <a16:creationId xmlns:a16="http://schemas.microsoft.com/office/drawing/2014/main" id="{4B363566-80FA-657C-8FF4-715E5EA5EDF1}"/>
              </a:ext>
            </a:extLst>
          </p:cNvPr>
          <p:cNvPicPr>
            <a:picLocks noGrp="1" noChangeAspect="1"/>
          </p:cNvPicPr>
          <p:nvPr>
            <p:ph type="pic" sz="quarter" idx="10"/>
          </p:nvPr>
        </p:nvPicPr>
        <p:blipFill rotWithShape="1">
          <a:blip r:embed="rId3"/>
          <a:srcRect l="48" r="48"/>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74</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worldwide planning and optimal customer service at Grenzebach.</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en-US" dirty="0"/>
              <a:t>Grenzebach is a family-owned business specializing in plant engineering and automation technology</a:t>
            </a:r>
          </a:p>
          <a:p>
            <a:pPr lvl="1"/>
            <a:r>
              <a:rPr lang="en-US" dirty="0"/>
              <a:t>It has subsidiaries worldwide in Germany, Belgium, Greece, Romania, the USA, Brazil, China, India and Russia </a:t>
            </a:r>
          </a:p>
          <a:p>
            <a:pPr lvl="1"/>
            <a:r>
              <a:rPr lang="en-US" dirty="0"/>
              <a:t>The cross-site and cross-functional planning solution, waySuite, has increased efficiency and productivity</a:t>
            </a:r>
          </a:p>
          <a:p>
            <a:pPr lvl="1"/>
            <a:r>
              <a:rPr lang="en-US" dirty="0"/>
              <a:t>The "baton" concept of valantic's waySuite shortens lead times and increases planning reliability</a:t>
            </a:r>
          </a:p>
          <a:p>
            <a:pPr lvl="1"/>
            <a:endParaRPr lang="en-US" dirty="0"/>
          </a:p>
          <a:p>
            <a:pPr lvl="4"/>
            <a:r>
              <a:rPr lang="en-US" dirty="0"/>
              <a:t>All project goals were achieved together </a:t>
            </a:r>
            <a:br>
              <a:rPr lang="en-US" dirty="0"/>
            </a:br>
            <a:r>
              <a:rPr lang="en-US" dirty="0"/>
              <a:t>with valantic.</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Grenzebach</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t>engineering</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3" name="Bildplatzhalter 5">
            <a:extLst>
              <a:ext uri="{FF2B5EF4-FFF2-40B4-BE49-F238E27FC236}">
                <a16:creationId xmlns:a16="http://schemas.microsoft.com/office/drawing/2014/main" id="{2702F3FC-6A65-1AC5-7222-7A9E00DFC962}"/>
              </a:ext>
            </a:extLst>
          </p:cNvPr>
          <p:cNvPicPr>
            <a:picLocks noGrp="1" noChangeAspect="1"/>
          </p:cNvPicPr>
          <p:nvPr>
            <p:ph type="pic" sz="quarter" idx="46"/>
          </p:nvPr>
        </p:nvPicPr>
        <p:blipFill>
          <a:blip r:embed="rId4"/>
          <a:srcRect t="20021" b="20021"/>
          <a:stretch/>
        </p:blipFill>
        <p:spPr>
          <a:xfrm>
            <a:off x="6105525" y="603250"/>
            <a:ext cx="1728788" cy="576263"/>
          </a:xfrm>
        </p:spPr>
      </p:pic>
    </p:spTree>
    <p:extLst>
      <p:ext uri="{BB962C8B-B14F-4D97-AF65-F5344CB8AC3E}">
        <p14:creationId xmlns:p14="http://schemas.microsoft.com/office/powerpoint/2010/main" val="4370919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57E57B7E-2155-49FA-654F-2C23F8D1A39A}"/>
              </a:ext>
            </a:extLst>
          </p:cNvPr>
          <p:cNvSpPr>
            <a:spLocks noGrp="1"/>
          </p:cNvSpPr>
          <p:nvPr>
            <p:ph type="sldNum" sz="quarter" idx="4"/>
          </p:nvPr>
        </p:nvSpPr>
        <p:spPr/>
        <p:txBody>
          <a:bodyPr/>
          <a:lstStyle/>
          <a:p>
            <a:fld id="{D7B5DC5B-6873-43DB-ADC7-B15ACCE0DFDB}" type="slidenum">
              <a:rPr lang="en-US" smtClean="0"/>
              <a:pPr/>
              <a:t>75</a:t>
            </a:fld>
            <a:endParaRPr lang="en-US" dirty="0"/>
          </a:p>
        </p:txBody>
      </p:sp>
      <p:pic>
        <p:nvPicPr>
          <p:cNvPr id="3" name="Bildplatzhalter 11">
            <a:extLst>
              <a:ext uri="{FF2B5EF4-FFF2-40B4-BE49-F238E27FC236}">
                <a16:creationId xmlns:a16="http://schemas.microsoft.com/office/drawing/2014/main" id="{571B54DA-FC79-6C5E-A789-0DD322B4C8DE}"/>
              </a:ext>
            </a:extLst>
          </p:cNvPr>
          <p:cNvPicPr>
            <a:picLocks noGrp="1" noChangeAspect="1"/>
          </p:cNvPicPr>
          <p:nvPr>
            <p:ph type="pic" sz="quarter" idx="10"/>
          </p:nvPr>
        </p:nvPicPr>
        <p:blipFill rotWithShape="1">
          <a:blip r:embed="rId3"/>
          <a:srcRect l="40" r="40"/>
          <a:stretch/>
        </p:blipFill>
        <p:spPr/>
      </p:pic>
      <p:pic>
        <p:nvPicPr>
          <p:cNvPr id="27" name="valantic logo">
            <a:extLst>
              <a:ext uri="{FF2B5EF4-FFF2-40B4-BE49-F238E27FC236}">
                <a16:creationId xmlns:a16="http://schemas.microsoft.com/office/drawing/2014/main" id="{082AF0BA-3C58-BC65-0CD6-480BA83F4694}"/>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p:blipFill>
        <p:spPr>
          <a:prstGeom prst="rect">
            <a:avLst/>
          </a:prstGeom>
        </p:spPr>
      </p:pic>
      <p:sp>
        <p:nvSpPr>
          <p:cNvPr id="2" name="Textplatzhalter 1">
            <a:extLst>
              <a:ext uri="{FF2B5EF4-FFF2-40B4-BE49-F238E27FC236}">
                <a16:creationId xmlns:a16="http://schemas.microsoft.com/office/drawing/2014/main" id="{5E3C0D21-56D3-CC3D-DD0F-F935AC0DE061}"/>
              </a:ext>
            </a:extLst>
          </p:cNvPr>
          <p:cNvSpPr>
            <a:spLocks noGrp="1"/>
          </p:cNvSpPr>
          <p:nvPr>
            <p:ph type="body" sz="quarter" idx="50"/>
          </p:nvPr>
        </p:nvSpPr>
        <p:spPr/>
        <p:txBody>
          <a:bodyPr/>
          <a:lstStyle/>
          <a:p>
            <a:r>
              <a:rPr lang="en-US" sz="1200" dirty="0">
                <a:solidFill>
                  <a:schemeClr val="tx1"/>
                </a:solidFill>
                <a:cs typeface="Arial"/>
              </a:rPr>
              <a:t>Safe, on-time and efficient completion of even challenging multi-plant projects. Time, cost and productivity gains in the entire S&amp;OP process.</a:t>
            </a:r>
            <a:endParaRPr lang="en-US" dirty="0"/>
          </a:p>
        </p:txBody>
      </p:sp>
      <p:sp>
        <p:nvSpPr>
          <p:cNvPr id="16" name="Textplatzhalter 15">
            <a:extLst>
              <a:ext uri="{FF2B5EF4-FFF2-40B4-BE49-F238E27FC236}">
                <a16:creationId xmlns:a16="http://schemas.microsoft.com/office/drawing/2014/main" id="{3ABBE9A5-D707-D8D6-D568-CB0911252555}"/>
              </a:ext>
            </a:extLst>
          </p:cNvPr>
          <p:cNvSpPr>
            <a:spLocks noGrp="1"/>
          </p:cNvSpPr>
          <p:nvPr>
            <p:ph type="body" idx="64"/>
          </p:nvPr>
        </p:nvSpPr>
        <p:spPr/>
        <p:txBody>
          <a:bodyPr/>
          <a:lstStyle/>
          <a:p>
            <a:r>
              <a:rPr lang="en-US" dirty="0"/>
              <a:t>Benefits for the customer </a:t>
            </a:r>
          </a:p>
        </p:txBody>
      </p:sp>
      <p:pic>
        <p:nvPicPr>
          <p:cNvPr id="26" name="Content Placeholder 17" descr="Thumbs up sign outline">
            <a:extLst>
              <a:ext uri="{FF2B5EF4-FFF2-40B4-BE49-F238E27FC236}">
                <a16:creationId xmlns:a16="http://schemas.microsoft.com/office/drawing/2014/main" id="{0FADA37C-DD37-1233-4260-BC1499C10A84}"/>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p:pic>
      <p:sp>
        <p:nvSpPr>
          <p:cNvPr id="5" name="Textplatzhalter 4">
            <a:extLst>
              <a:ext uri="{FF2B5EF4-FFF2-40B4-BE49-F238E27FC236}">
                <a16:creationId xmlns:a16="http://schemas.microsoft.com/office/drawing/2014/main" id="{E3214EA9-96FB-AF33-5250-358994013F71}"/>
              </a:ext>
            </a:extLst>
          </p:cNvPr>
          <p:cNvSpPr>
            <a:spLocks noGrp="1"/>
          </p:cNvSpPr>
          <p:nvPr>
            <p:ph type="body" sz="quarter" idx="62"/>
          </p:nvPr>
        </p:nvSpPr>
        <p:spPr/>
        <p:txBody>
          <a:bodyPr/>
          <a:lstStyle/>
          <a:p>
            <a:endParaRPr lang="de-DE" dirty="0"/>
          </a:p>
        </p:txBody>
      </p:sp>
      <p:sp>
        <p:nvSpPr>
          <p:cNvPr id="15" name="Textplatzhalter 14">
            <a:extLst>
              <a:ext uri="{FF2B5EF4-FFF2-40B4-BE49-F238E27FC236}">
                <a16:creationId xmlns:a16="http://schemas.microsoft.com/office/drawing/2014/main" id="{2A7B28D9-5CF3-E0B0-FEED-049A48A8CEDA}"/>
              </a:ext>
            </a:extLst>
          </p:cNvPr>
          <p:cNvSpPr>
            <a:spLocks noGrp="1"/>
          </p:cNvSpPr>
          <p:nvPr>
            <p:ph type="body" sz="quarter" idx="47"/>
          </p:nvPr>
        </p:nvSpPr>
        <p:spPr/>
        <p:txBody>
          <a:bodyPr/>
          <a:lstStyle/>
          <a:p>
            <a:r>
              <a:rPr lang="en-US" dirty="0"/>
              <a:t>The “baton” concept is the core of the new planning model. Synchronized supply chain planning with waySuite offers decisive advantages.</a:t>
            </a:r>
          </a:p>
        </p:txBody>
      </p:sp>
      <p:sp>
        <p:nvSpPr>
          <p:cNvPr id="8" name="Textplatzhalter 7">
            <a:extLst>
              <a:ext uri="{FF2B5EF4-FFF2-40B4-BE49-F238E27FC236}">
                <a16:creationId xmlns:a16="http://schemas.microsoft.com/office/drawing/2014/main" id="{6E035B4E-F947-41A9-A336-48C6A64C91A3}"/>
              </a:ext>
            </a:extLst>
          </p:cNvPr>
          <p:cNvSpPr>
            <a:spLocks noGrp="1"/>
          </p:cNvSpPr>
          <p:nvPr>
            <p:ph type="body" idx="65"/>
          </p:nvPr>
        </p:nvSpPr>
        <p:spPr/>
        <p:txBody>
          <a:bodyPr/>
          <a:lstStyle/>
          <a:p>
            <a:r>
              <a:rPr lang="en-US" dirty="0"/>
              <a:t>Consulting approach &amp; technology</a:t>
            </a:r>
          </a:p>
        </p:txBody>
      </p:sp>
      <p:pic>
        <p:nvPicPr>
          <p:cNvPr id="25" name="Content Placeholder 19" descr="Abacus outline">
            <a:extLst>
              <a:ext uri="{FF2B5EF4-FFF2-40B4-BE49-F238E27FC236}">
                <a16:creationId xmlns:a16="http://schemas.microsoft.com/office/drawing/2014/main" id="{431B7623-FE27-A5CD-0BF0-12F18B8E58A7}"/>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p:pic>
      <p:sp>
        <p:nvSpPr>
          <p:cNvPr id="11" name="Textplatzhalter 10">
            <a:extLst>
              <a:ext uri="{FF2B5EF4-FFF2-40B4-BE49-F238E27FC236}">
                <a16:creationId xmlns:a16="http://schemas.microsoft.com/office/drawing/2014/main" id="{F1148641-F6FB-DE13-6264-DCCBAF9A7771}"/>
              </a:ext>
            </a:extLst>
          </p:cNvPr>
          <p:cNvSpPr>
            <a:spLocks noGrp="1"/>
          </p:cNvSpPr>
          <p:nvPr>
            <p:ph type="body" sz="quarter" idx="49"/>
          </p:nvPr>
        </p:nvSpPr>
        <p:spPr/>
        <p:txBody>
          <a:bodyPr/>
          <a:lstStyle/>
          <a:p>
            <a:endParaRPr lang="en-US" dirty="0"/>
          </a:p>
        </p:txBody>
      </p:sp>
      <p:sp>
        <p:nvSpPr>
          <p:cNvPr id="20" name="Textplatzhalter 19">
            <a:extLst>
              <a:ext uri="{FF2B5EF4-FFF2-40B4-BE49-F238E27FC236}">
                <a16:creationId xmlns:a16="http://schemas.microsoft.com/office/drawing/2014/main" id="{439492E4-0FD2-39A4-FE2E-72915C3FF24B}"/>
              </a:ext>
            </a:extLst>
          </p:cNvPr>
          <p:cNvSpPr>
            <a:spLocks noGrp="1"/>
          </p:cNvSpPr>
          <p:nvPr>
            <p:ph type="body" sz="quarter" idx="29"/>
          </p:nvPr>
        </p:nvSpPr>
        <p:spPr/>
        <p:txBody>
          <a:bodyPr/>
          <a:lstStyle/>
          <a:p>
            <a:r>
              <a:rPr lang="en-US" dirty="0"/>
              <a:t>Grenzebach was looking for an integrated, cross-site and project-overarching planning solution for the entire S&amp;OP process – from order entry and production to assembly and operating. </a:t>
            </a:r>
          </a:p>
        </p:txBody>
      </p:sp>
      <p:sp>
        <p:nvSpPr>
          <p:cNvPr id="6" name="Textplatzhalter 5">
            <a:extLst>
              <a:ext uri="{FF2B5EF4-FFF2-40B4-BE49-F238E27FC236}">
                <a16:creationId xmlns:a16="http://schemas.microsoft.com/office/drawing/2014/main" id="{BA1455AE-52DF-D497-03C5-ACED0E455CD1}"/>
              </a:ext>
            </a:extLst>
          </p:cNvPr>
          <p:cNvSpPr>
            <a:spLocks noGrp="1"/>
          </p:cNvSpPr>
          <p:nvPr>
            <p:ph type="body" idx="63"/>
          </p:nvPr>
        </p:nvSpPr>
        <p:spPr/>
        <p:txBody>
          <a:bodyPr/>
          <a:lstStyle/>
          <a:p>
            <a:r>
              <a:rPr lang="en-US" dirty="0"/>
              <a:t>Challenge</a:t>
            </a:r>
          </a:p>
        </p:txBody>
      </p:sp>
      <p:pic>
        <p:nvPicPr>
          <p:cNvPr id="24" name="Content Placeholder 21" descr="Mountains outline">
            <a:extLst>
              <a:ext uri="{FF2B5EF4-FFF2-40B4-BE49-F238E27FC236}">
                <a16:creationId xmlns:a16="http://schemas.microsoft.com/office/drawing/2014/main" id="{9B6277CE-2CCF-D1BE-779F-6B322C3577B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p:pic>
      <p:sp>
        <p:nvSpPr>
          <p:cNvPr id="7" name="Textplatzhalter 6">
            <a:extLst>
              <a:ext uri="{FF2B5EF4-FFF2-40B4-BE49-F238E27FC236}">
                <a16:creationId xmlns:a16="http://schemas.microsoft.com/office/drawing/2014/main" id="{67530327-83E8-FA0B-934F-774C7C8DBE7E}"/>
              </a:ext>
            </a:extLst>
          </p:cNvPr>
          <p:cNvSpPr>
            <a:spLocks noGrp="1"/>
          </p:cNvSpPr>
          <p:nvPr>
            <p:ph type="body" sz="quarter" idx="61"/>
          </p:nvPr>
        </p:nvSpPr>
        <p:spPr/>
        <p:txBody>
          <a:bodyPr/>
          <a:lstStyle/>
          <a:p>
            <a:endParaRPr lang="en-US" dirty="0"/>
          </a:p>
        </p:txBody>
      </p:sp>
      <p:sp>
        <p:nvSpPr>
          <p:cNvPr id="19" name="Titel 18">
            <a:extLst>
              <a:ext uri="{FF2B5EF4-FFF2-40B4-BE49-F238E27FC236}">
                <a16:creationId xmlns:a16="http://schemas.microsoft.com/office/drawing/2014/main" id="{FE09F975-BAE5-7169-81A5-FBF0A283E7CE}"/>
              </a:ext>
            </a:extLst>
          </p:cNvPr>
          <p:cNvSpPr>
            <a:spLocks noGrp="1"/>
          </p:cNvSpPr>
          <p:nvPr>
            <p:ph type="title"/>
          </p:nvPr>
        </p:nvSpPr>
        <p:spPr/>
        <p:txBody>
          <a:bodyPr/>
          <a:lstStyle/>
          <a:p>
            <a:r>
              <a:rPr lang="en-US" dirty="0"/>
              <a:t>Grenzebach</a:t>
            </a:r>
          </a:p>
        </p:txBody>
      </p:sp>
      <p:sp>
        <p:nvSpPr>
          <p:cNvPr id="12" name="Textplatzhalter 11">
            <a:extLst>
              <a:ext uri="{FF2B5EF4-FFF2-40B4-BE49-F238E27FC236}">
                <a16:creationId xmlns:a16="http://schemas.microsoft.com/office/drawing/2014/main" id="{31E37415-596D-4D03-7257-6960784CA0CA}"/>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65B0AADD-C07A-DD36-4F5E-CCC5393D563A}"/>
              </a:ext>
            </a:extLst>
          </p:cNvPr>
          <p:cNvSpPr>
            <a:spLocks noGrp="1"/>
          </p:cNvSpPr>
          <p:nvPr>
            <p:ph type="body" idx="1"/>
          </p:nvPr>
        </p:nvSpPr>
        <p:spPr/>
        <p:txBody>
          <a:bodyPr/>
          <a:lstStyle/>
          <a:p>
            <a:r>
              <a:rPr lang="en-US" dirty="0"/>
              <a:t>engineering</a:t>
            </a:r>
          </a:p>
        </p:txBody>
      </p:sp>
      <p:sp>
        <p:nvSpPr>
          <p:cNvPr id="23" name="Bildplatzhalter 22">
            <a:extLst>
              <a:ext uri="{FF2B5EF4-FFF2-40B4-BE49-F238E27FC236}">
                <a16:creationId xmlns:a16="http://schemas.microsoft.com/office/drawing/2014/main" id="{F07C57F4-03BA-D773-9561-C97DBBBD68FF}"/>
              </a:ext>
            </a:extLst>
          </p:cNvPr>
          <p:cNvSpPr>
            <a:spLocks noGrp="1"/>
          </p:cNvSpPr>
          <p:nvPr>
            <p:ph type="pic" sz="quarter" idx="66"/>
          </p:nvPr>
        </p:nvSpPr>
        <p:spPr/>
        <p:txBody>
          <a:bodyPr/>
          <a:lstStyle/>
          <a:p>
            <a:endParaRPr lang="de-DE" dirty="0"/>
          </a:p>
        </p:txBody>
      </p:sp>
      <p:pic>
        <p:nvPicPr>
          <p:cNvPr id="9" name="Bildplatzhalter 5">
            <a:extLst>
              <a:ext uri="{FF2B5EF4-FFF2-40B4-BE49-F238E27FC236}">
                <a16:creationId xmlns:a16="http://schemas.microsoft.com/office/drawing/2014/main" id="{73D6277A-2C5A-49D9-0475-F3E86A0AD096}"/>
              </a:ext>
            </a:extLst>
          </p:cNvPr>
          <p:cNvPicPr>
            <a:picLocks noGrp="1" noChangeAspect="1"/>
          </p:cNvPicPr>
          <p:nvPr>
            <p:ph type="pic" sz="quarter" idx="46"/>
          </p:nvPr>
        </p:nvPicPr>
        <p:blipFill>
          <a:blip r:embed="rId12"/>
          <a:srcRect t="20021" b="20021"/>
          <a:stretch/>
        </p:blipFill>
        <p:spPr/>
      </p:pic>
      <p:sp>
        <p:nvSpPr>
          <p:cNvPr id="13" name="Rectangle 10">
            <a:extLst>
              <a:ext uri="{FF2B5EF4-FFF2-40B4-BE49-F238E27FC236}">
                <a16:creationId xmlns:a16="http://schemas.microsoft.com/office/drawing/2014/main" id="{C49C7FB3-CB2C-0817-AB20-BE4914C0582A}"/>
              </a:ext>
            </a:extLst>
          </p:cNvPr>
          <p:cNvSpPr/>
          <p:nvPr/>
        </p:nvSpPr>
        <p:spPr>
          <a:xfrm>
            <a:off x="8233135" y="4179165"/>
            <a:ext cx="259419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17" name="TextBox 11">
            <a:extLst>
              <a:ext uri="{FF2B5EF4-FFF2-40B4-BE49-F238E27FC236}">
                <a16:creationId xmlns:a16="http://schemas.microsoft.com/office/drawing/2014/main" id="{54979219-0387-B8B4-1AD0-7DDED8CFC7B5}"/>
              </a:ext>
            </a:extLst>
          </p:cNvPr>
          <p:cNvSpPr txBox="1"/>
          <p:nvPr/>
        </p:nvSpPr>
        <p:spPr>
          <a:xfrm>
            <a:off x="8369703" y="4315910"/>
            <a:ext cx="2114724" cy="257369"/>
          </a:xfrm>
          <a:prstGeom prst="rect">
            <a:avLst/>
          </a:prstGeom>
          <a:noFill/>
        </p:spPr>
        <p:txBody>
          <a:bodyPr wrap="square" lIns="0" tIns="36000" rIns="216000" bIns="36000" rtlCol="0" anchor="ctr">
            <a:spAutoFit/>
          </a:bodyPr>
          <a:lstStyle/>
          <a:p>
            <a:r>
              <a:rPr lang="en-US" sz="1200" dirty="0">
                <a:solidFill>
                  <a:srgbClr val="FFFFFF"/>
                </a:solidFill>
              </a:rPr>
              <a:t>Productivity</a:t>
            </a:r>
            <a:endParaRPr lang="en-US" sz="1200" dirty="0"/>
          </a:p>
        </p:txBody>
      </p:sp>
      <p:sp>
        <p:nvSpPr>
          <p:cNvPr id="28" name="Rectangle 12">
            <a:extLst>
              <a:ext uri="{FF2B5EF4-FFF2-40B4-BE49-F238E27FC236}">
                <a16:creationId xmlns:a16="http://schemas.microsoft.com/office/drawing/2014/main" id="{0FA85304-5D79-8AE1-3A36-8B200DA38251}"/>
              </a:ext>
            </a:extLst>
          </p:cNvPr>
          <p:cNvSpPr/>
          <p:nvPr/>
        </p:nvSpPr>
        <p:spPr>
          <a:xfrm>
            <a:off x="8233137" y="5663803"/>
            <a:ext cx="2511063"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29" name="TextBox 13">
            <a:extLst>
              <a:ext uri="{FF2B5EF4-FFF2-40B4-BE49-F238E27FC236}">
                <a16:creationId xmlns:a16="http://schemas.microsoft.com/office/drawing/2014/main" id="{EB2AFFB3-E082-E1A3-BE07-3C82274625EA}"/>
              </a:ext>
            </a:extLst>
          </p:cNvPr>
          <p:cNvSpPr txBox="1"/>
          <p:nvPr/>
        </p:nvSpPr>
        <p:spPr>
          <a:xfrm>
            <a:off x="8398578" y="5787949"/>
            <a:ext cx="1494164"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rPr>
              <a:t>Planning reliability</a:t>
            </a:r>
            <a:endParaRPr lang="en-US" sz="1200" dirty="0">
              <a:solidFill>
                <a:srgbClr val="FFFFFF"/>
              </a:solidFill>
              <a:cs typeface="Arial"/>
            </a:endParaRPr>
          </a:p>
        </p:txBody>
      </p:sp>
      <p:sp>
        <p:nvSpPr>
          <p:cNvPr id="30" name="Rectangle 14">
            <a:extLst>
              <a:ext uri="{FF2B5EF4-FFF2-40B4-BE49-F238E27FC236}">
                <a16:creationId xmlns:a16="http://schemas.microsoft.com/office/drawing/2014/main" id="{AF20D1A9-AFD5-C672-6754-9638BA916ABB}"/>
              </a:ext>
            </a:extLst>
          </p:cNvPr>
          <p:cNvSpPr/>
          <p:nvPr/>
        </p:nvSpPr>
        <p:spPr>
          <a:xfrm>
            <a:off x="8233136" y="4925332"/>
            <a:ext cx="240715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1" name="TextBox 15">
            <a:extLst>
              <a:ext uri="{FF2B5EF4-FFF2-40B4-BE49-F238E27FC236}">
                <a16:creationId xmlns:a16="http://schemas.microsoft.com/office/drawing/2014/main" id="{805DF877-7C32-5D5B-AE7B-87258336B4AB}"/>
              </a:ext>
            </a:extLst>
          </p:cNvPr>
          <p:cNvSpPr txBox="1"/>
          <p:nvPr/>
        </p:nvSpPr>
        <p:spPr>
          <a:xfrm>
            <a:off x="8369703" y="5049478"/>
            <a:ext cx="949079"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Time gains</a:t>
            </a:r>
          </a:p>
        </p:txBody>
      </p:sp>
    </p:spTree>
    <p:extLst>
      <p:ext uri="{BB962C8B-B14F-4D97-AF65-F5344CB8AC3E}">
        <p14:creationId xmlns:p14="http://schemas.microsoft.com/office/powerpoint/2010/main" val="15120427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platzhalter 15">
            <a:extLst>
              <a:ext uri="{FF2B5EF4-FFF2-40B4-BE49-F238E27FC236}">
                <a16:creationId xmlns:a16="http://schemas.microsoft.com/office/drawing/2014/main" id="{0BE5151C-C1CB-06C9-2B69-97B4B20187A4}"/>
              </a:ext>
            </a:extLst>
          </p:cNvPr>
          <p:cNvPicPr>
            <a:picLocks noGrp="1" noChangeAspect="1"/>
          </p:cNvPicPr>
          <p:nvPr>
            <p:ph type="pic" sz="quarter" idx="10"/>
          </p:nvPr>
        </p:nvPicPr>
        <p:blipFill rotWithShape="1">
          <a:blip r:embed="rId3"/>
          <a:srcRect l="48" r="48"/>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76</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that </a:t>
            </a:r>
            <a:br>
              <a:rPr lang="en-US" dirty="0"/>
            </a:br>
            <a:r>
              <a:rPr lang="en-US" dirty="0"/>
              <a:t>BBC Cellpack </a:t>
            </a:r>
            <a:br>
              <a:rPr lang="en-US" dirty="0"/>
            </a:br>
            <a:r>
              <a:rPr lang="en-US" dirty="0"/>
              <a:t>Technology always delivers in form.</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en-US" dirty="0"/>
              <a:t>BBC Cellpack Technology AG produces high-precision prefabricated plastic and metal parts </a:t>
            </a:r>
          </a:p>
          <a:p>
            <a:pPr lvl="1"/>
            <a:r>
              <a:rPr lang="en-US" dirty="0"/>
              <a:t>Manual planning processes and data maintenance based on Excel and paper had, however, become inefficient and error-prone</a:t>
            </a:r>
          </a:p>
          <a:p>
            <a:pPr lvl="1"/>
            <a:r>
              <a:rPr lang="en-US" dirty="0"/>
              <a:t>BBC Cellpack's logistics and value-added processes were substantially optimized by using the Sales &amp; Operations Planning software, waySuite</a:t>
            </a:r>
          </a:p>
          <a:p>
            <a:pPr lvl="1"/>
            <a:r>
              <a:rPr lang="en-US" dirty="0"/>
              <a:t>Transparent, cross-plant planning now facilitates the handling of stock transfer orders, optimizes inventories and improves the meeting of delivery deadlines</a:t>
            </a:r>
          </a:p>
          <a:p>
            <a:pPr lvl="1"/>
            <a:endParaRPr lang="en-US" dirty="0"/>
          </a:p>
          <a:p>
            <a:pPr lvl="4"/>
            <a:r>
              <a:rPr lang="en-US" dirty="0"/>
              <a:t>A cross-plant data basis soon realized tangible benefits.</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BBC Cellpack Technology: Swiss precision plastics and metal parts</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t>Plastics and metal processing industry </a:t>
            </a:r>
          </a:p>
          <a:p>
            <a:endParaRPr lang="en-US" dirty="0"/>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3" name="Bildplatzhalter 6">
            <a:extLst>
              <a:ext uri="{FF2B5EF4-FFF2-40B4-BE49-F238E27FC236}">
                <a16:creationId xmlns:a16="http://schemas.microsoft.com/office/drawing/2014/main" id="{AF5BC8A1-7570-A2F3-CA46-07F012D3A610}"/>
              </a:ext>
            </a:extLst>
          </p:cNvPr>
          <p:cNvPicPr>
            <a:picLocks noGrp="1" noChangeAspect="1"/>
          </p:cNvPicPr>
          <p:nvPr>
            <p:ph type="pic" sz="quarter" idx="46"/>
          </p:nvPr>
        </p:nvPicPr>
        <p:blipFill>
          <a:blip r:embed="rId4"/>
          <a:srcRect t="22641" b="22641"/>
          <a:stretch/>
        </p:blipFill>
        <p:spPr>
          <a:xfrm>
            <a:off x="6105525" y="603250"/>
            <a:ext cx="1728788" cy="576263"/>
          </a:xfrm>
        </p:spPr>
      </p:pic>
    </p:spTree>
    <p:extLst>
      <p:ext uri="{BB962C8B-B14F-4D97-AF65-F5344CB8AC3E}">
        <p14:creationId xmlns:p14="http://schemas.microsoft.com/office/powerpoint/2010/main" val="21813635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Bildplatzhalter 15">
            <a:extLst>
              <a:ext uri="{FF2B5EF4-FFF2-40B4-BE49-F238E27FC236}">
                <a16:creationId xmlns:a16="http://schemas.microsoft.com/office/drawing/2014/main" id="{FF750503-19B3-707E-F65B-652B3ED1CB24}"/>
              </a:ext>
            </a:extLst>
          </p:cNvPr>
          <p:cNvPicPr>
            <a:picLocks noGrp="1" noChangeAspect="1"/>
          </p:cNvPicPr>
          <p:nvPr>
            <p:ph type="pic" sz="quarter" idx="10"/>
          </p:nvPr>
        </p:nvPicPr>
        <p:blipFill rotWithShape="1">
          <a:blip r:embed="rId3"/>
          <a:srcRect l="40" r="40"/>
          <a:stretch/>
        </p:blipFill>
        <p:spPr>
          <a:xfrm>
            <a:off x="0" y="0"/>
            <a:ext cx="3959225" cy="6858000"/>
          </a:xfrm>
        </p:spPr>
      </p:pic>
      <p:sp>
        <p:nvSpPr>
          <p:cNvPr id="4" name="Foliennummernplatzhalter 3">
            <a:extLst>
              <a:ext uri="{FF2B5EF4-FFF2-40B4-BE49-F238E27FC236}">
                <a16:creationId xmlns:a16="http://schemas.microsoft.com/office/drawing/2014/main" id="{57E57B7E-2155-49FA-654F-2C23F8D1A39A}"/>
              </a:ext>
            </a:extLst>
          </p:cNvPr>
          <p:cNvSpPr>
            <a:spLocks noGrp="1"/>
          </p:cNvSpPr>
          <p:nvPr>
            <p:ph type="sldNum" sz="quarter" idx="4"/>
          </p:nvPr>
        </p:nvSpPr>
        <p:spPr/>
        <p:txBody>
          <a:bodyPr/>
          <a:lstStyle/>
          <a:p>
            <a:fld id="{D7B5DC5B-6873-43DB-ADC7-B15ACCE0DFDB}" type="slidenum">
              <a:rPr lang="en-US" smtClean="0"/>
              <a:pPr/>
              <a:t>77</a:t>
            </a:fld>
            <a:endParaRPr lang="en-US" dirty="0"/>
          </a:p>
        </p:txBody>
      </p:sp>
      <p:pic>
        <p:nvPicPr>
          <p:cNvPr id="27" name="valantic logo">
            <a:extLst>
              <a:ext uri="{FF2B5EF4-FFF2-40B4-BE49-F238E27FC236}">
                <a16:creationId xmlns:a16="http://schemas.microsoft.com/office/drawing/2014/main" id="{082AF0BA-3C58-BC65-0CD6-480BA83F4694}"/>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p:blipFill>
        <p:spPr>
          <a:prstGeom prst="rect">
            <a:avLst/>
          </a:prstGeom>
        </p:spPr>
      </p:pic>
      <p:sp>
        <p:nvSpPr>
          <p:cNvPr id="2" name="Textplatzhalter 1">
            <a:extLst>
              <a:ext uri="{FF2B5EF4-FFF2-40B4-BE49-F238E27FC236}">
                <a16:creationId xmlns:a16="http://schemas.microsoft.com/office/drawing/2014/main" id="{5E3C0D21-56D3-CC3D-DD0F-F935AC0DE061}"/>
              </a:ext>
            </a:extLst>
          </p:cNvPr>
          <p:cNvSpPr>
            <a:spLocks noGrp="1"/>
          </p:cNvSpPr>
          <p:nvPr>
            <p:ph type="body" sz="quarter" idx="50"/>
          </p:nvPr>
        </p:nvSpPr>
        <p:spPr/>
        <p:txBody>
          <a:bodyPr/>
          <a:lstStyle/>
          <a:p>
            <a:r>
              <a:rPr lang="en-US" dirty="0"/>
              <a:t>Paper and Excel-based works have been reduced. PowerBI is populated using wayRTS data and delivers reliable KPIs. This has led to an improvement in meeting production deadlines and a reduction in inventories.</a:t>
            </a:r>
          </a:p>
        </p:txBody>
      </p:sp>
      <p:sp>
        <p:nvSpPr>
          <p:cNvPr id="16" name="Textplatzhalter 15">
            <a:extLst>
              <a:ext uri="{FF2B5EF4-FFF2-40B4-BE49-F238E27FC236}">
                <a16:creationId xmlns:a16="http://schemas.microsoft.com/office/drawing/2014/main" id="{3ABBE9A5-D707-D8D6-D568-CB0911252555}"/>
              </a:ext>
            </a:extLst>
          </p:cNvPr>
          <p:cNvSpPr>
            <a:spLocks noGrp="1"/>
          </p:cNvSpPr>
          <p:nvPr>
            <p:ph type="body" idx="64"/>
          </p:nvPr>
        </p:nvSpPr>
        <p:spPr/>
        <p:txBody>
          <a:bodyPr/>
          <a:lstStyle/>
          <a:p>
            <a:r>
              <a:rPr lang="en-US" dirty="0"/>
              <a:t>Benefits for the customer </a:t>
            </a:r>
          </a:p>
        </p:txBody>
      </p:sp>
      <p:pic>
        <p:nvPicPr>
          <p:cNvPr id="26" name="Content Placeholder 17" descr="Thumbs up sign outline">
            <a:extLst>
              <a:ext uri="{FF2B5EF4-FFF2-40B4-BE49-F238E27FC236}">
                <a16:creationId xmlns:a16="http://schemas.microsoft.com/office/drawing/2014/main" id="{0FADA37C-DD37-1233-4260-BC1499C10A84}"/>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p:pic>
      <p:sp>
        <p:nvSpPr>
          <p:cNvPr id="5" name="Textplatzhalter 4">
            <a:extLst>
              <a:ext uri="{FF2B5EF4-FFF2-40B4-BE49-F238E27FC236}">
                <a16:creationId xmlns:a16="http://schemas.microsoft.com/office/drawing/2014/main" id="{E3214EA9-96FB-AF33-5250-358994013F71}"/>
              </a:ext>
            </a:extLst>
          </p:cNvPr>
          <p:cNvSpPr>
            <a:spLocks noGrp="1"/>
          </p:cNvSpPr>
          <p:nvPr>
            <p:ph type="body" sz="quarter" idx="62"/>
          </p:nvPr>
        </p:nvSpPr>
        <p:spPr/>
        <p:txBody>
          <a:bodyPr/>
          <a:lstStyle/>
          <a:p>
            <a:endParaRPr lang="de-DE" dirty="0"/>
          </a:p>
        </p:txBody>
      </p:sp>
      <p:sp>
        <p:nvSpPr>
          <p:cNvPr id="15" name="Textplatzhalter 14">
            <a:extLst>
              <a:ext uri="{FF2B5EF4-FFF2-40B4-BE49-F238E27FC236}">
                <a16:creationId xmlns:a16="http://schemas.microsoft.com/office/drawing/2014/main" id="{2A7B28D9-5CF3-E0B0-FEED-049A48A8CEDA}"/>
              </a:ext>
            </a:extLst>
          </p:cNvPr>
          <p:cNvSpPr>
            <a:spLocks noGrp="1"/>
          </p:cNvSpPr>
          <p:nvPr>
            <p:ph type="body" sz="quarter" idx="47"/>
          </p:nvPr>
        </p:nvSpPr>
        <p:spPr/>
        <p:txBody>
          <a:bodyPr/>
          <a:lstStyle/>
          <a:p>
            <a:r>
              <a:rPr lang="en-US" dirty="0"/>
              <a:t>The deployment of valantic’s Sales &amp; Operations Planning software, waySuite, has substantially improved planning and optimized the logistics and value creation processes.</a:t>
            </a:r>
          </a:p>
        </p:txBody>
      </p:sp>
      <p:sp>
        <p:nvSpPr>
          <p:cNvPr id="8" name="Textplatzhalter 7">
            <a:extLst>
              <a:ext uri="{FF2B5EF4-FFF2-40B4-BE49-F238E27FC236}">
                <a16:creationId xmlns:a16="http://schemas.microsoft.com/office/drawing/2014/main" id="{6E035B4E-F947-41A9-A336-48C6A64C91A3}"/>
              </a:ext>
            </a:extLst>
          </p:cNvPr>
          <p:cNvSpPr>
            <a:spLocks noGrp="1"/>
          </p:cNvSpPr>
          <p:nvPr>
            <p:ph type="body" idx="65"/>
          </p:nvPr>
        </p:nvSpPr>
        <p:spPr/>
        <p:txBody>
          <a:bodyPr/>
          <a:lstStyle/>
          <a:p>
            <a:r>
              <a:rPr lang="en-US" dirty="0"/>
              <a:t>Consulting approach &amp; technology</a:t>
            </a:r>
          </a:p>
        </p:txBody>
      </p:sp>
      <p:pic>
        <p:nvPicPr>
          <p:cNvPr id="25" name="Content Placeholder 19" descr="Abacus outline">
            <a:extLst>
              <a:ext uri="{FF2B5EF4-FFF2-40B4-BE49-F238E27FC236}">
                <a16:creationId xmlns:a16="http://schemas.microsoft.com/office/drawing/2014/main" id="{431B7623-FE27-A5CD-0BF0-12F18B8E58A7}"/>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p:pic>
      <p:sp>
        <p:nvSpPr>
          <p:cNvPr id="11" name="Textplatzhalter 10">
            <a:extLst>
              <a:ext uri="{FF2B5EF4-FFF2-40B4-BE49-F238E27FC236}">
                <a16:creationId xmlns:a16="http://schemas.microsoft.com/office/drawing/2014/main" id="{F1148641-F6FB-DE13-6264-DCCBAF9A7771}"/>
              </a:ext>
            </a:extLst>
          </p:cNvPr>
          <p:cNvSpPr>
            <a:spLocks noGrp="1"/>
          </p:cNvSpPr>
          <p:nvPr>
            <p:ph type="body" sz="quarter" idx="49"/>
          </p:nvPr>
        </p:nvSpPr>
        <p:spPr/>
        <p:txBody>
          <a:bodyPr/>
          <a:lstStyle/>
          <a:p>
            <a:endParaRPr lang="en-US" dirty="0"/>
          </a:p>
        </p:txBody>
      </p:sp>
      <p:sp>
        <p:nvSpPr>
          <p:cNvPr id="20" name="Textplatzhalter 19">
            <a:extLst>
              <a:ext uri="{FF2B5EF4-FFF2-40B4-BE49-F238E27FC236}">
                <a16:creationId xmlns:a16="http://schemas.microsoft.com/office/drawing/2014/main" id="{439492E4-0FD2-39A4-FE2E-72915C3FF24B}"/>
              </a:ext>
            </a:extLst>
          </p:cNvPr>
          <p:cNvSpPr>
            <a:spLocks noGrp="1"/>
          </p:cNvSpPr>
          <p:nvPr>
            <p:ph type="body" sz="quarter" idx="29"/>
          </p:nvPr>
        </p:nvSpPr>
        <p:spPr/>
        <p:txBody>
          <a:bodyPr/>
          <a:lstStyle/>
          <a:p>
            <a:r>
              <a:rPr lang="en-US" dirty="0"/>
              <a:t>BBC Cellpack’s planning process were ungainly, based on a large number of Excel tools, manual data maintenance and paper. Planning was error-prone due to a lack of transparency and a single source of truth. </a:t>
            </a:r>
          </a:p>
        </p:txBody>
      </p:sp>
      <p:sp>
        <p:nvSpPr>
          <p:cNvPr id="6" name="Textplatzhalter 5">
            <a:extLst>
              <a:ext uri="{FF2B5EF4-FFF2-40B4-BE49-F238E27FC236}">
                <a16:creationId xmlns:a16="http://schemas.microsoft.com/office/drawing/2014/main" id="{BA1455AE-52DF-D497-03C5-ACED0E455CD1}"/>
              </a:ext>
            </a:extLst>
          </p:cNvPr>
          <p:cNvSpPr>
            <a:spLocks noGrp="1"/>
          </p:cNvSpPr>
          <p:nvPr>
            <p:ph type="body" idx="63"/>
          </p:nvPr>
        </p:nvSpPr>
        <p:spPr/>
        <p:txBody>
          <a:bodyPr/>
          <a:lstStyle/>
          <a:p>
            <a:r>
              <a:rPr lang="en-US" dirty="0"/>
              <a:t>Challenge</a:t>
            </a:r>
          </a:p>
        </p:txBody>
      </p:sp>
      <p:pic>
        <p:nvPicPr>
          <p:cNvPr id="24" name="Content Placeholder 21" descr="Mountains outline">
            <a:extLst>
              <a:ext uri="{FF2B5EF4-FFF2-40B4-BE49-F238E27FC236}">
                <a16:creationId xmlns:a16="http://schemas.microsoft.com/office/drawing/2014/main" id="{9B6277CE-2CCF-D1BE-779F-6B322C3577B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p:pic>
      <p:sp>
        <p:nvSpPr>
          <p:cNvPr id="7" name="Textplatzhalter 6">
            <a:extLst>
              <a:ext uri="{FF2B5EF4-FFF2-40B4-BE49-F238E27FC236}">
                <a16:creationId xmlns:a16="http://schemas.microsoft.com/office/drawing/2014/main" id="{67530327-83E8-FA0B-934F-774C7C8DBE7E}"/>
              </a:ext>
            </a:extLst>
          </p:cNvPr>
          <p:cNvSpPr>
            <a:spLocks noGrp="1"/>
          </p:cNvSpPr>
          <p:nvPr>
            <p:ph type="body" sz="quarter" idx="61"/>
          </p:nvPr>
        </p:nvSpPr>
        <p:spPr/>
        <p:txBody>
          <a:bodyPr/>
          <a:lstStyle/>
          <a:p>
            <a:endParaRPr lang="en-US" dirty="0"/>
          </a:p>
        </p:txBody>
      </p:sp>
      <p:sp>
        <p:nvSpPr>
          <p:cNvPr id="19" name="Titel 18">
            <a:extLst>
              <a:ext uri="{FF2B5EF4-FFF2-40B4-BE49-F238E27FC236}">
                <a16:creationId xmlns:a16="http://schemas.microsoft.com/office/drawing/2014/main" id="{FE09F975-BAE5-7169-81A5-FBF0A283E7CE}"/>
              </a:ext>
            </a:extLst>
          </p:cNvPr>
          <p:cNvSpPr>
            <a:spLocks noGrp="1"/>
          </p:cNvSpPr>
          <p:nvPr>
            <p:ph type="title"/>
          </p:nvPr>
        </p:nvSpPr>
        <p:spPr/>
        <p:txBody>
          <a:bodyPr/>
          <a:lstStyle/>
          <a:p>
            <a:r>
              <a:rPr lang="en-US" dirty="0"/>
              <a:t>BBC Cellpack Technology: Swiss precision plastics and metal parts</a:t>
            </a:r>
          </a:p>
        </p:txBody>
      </p:sp>
      <p:sp>
        <p:nvSpPr>
          <p:cNvPr id="12" name="Textplatzhalter 11">
            <a:extLst>
              <a:ext uri="{FF2B5EF4-FFF2-40B4-BE49-F238E27FC236}">
                <a16:creationId xmlns:a16="http://schemas.microsoft.com/office/drawing/2014/main" id="{31E37415-596D-4D03-7257-6960784CA0CA}"/>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65B0AADD-C07A-DD36-4F5E-CCC5393D563A}"/>
              </a:ext>
            </a:extLst>
          </p:cNvPr>
          <p:cNvSpPr>
            <a:spLocks noGrp="1"/>
          </p:cNvSpPr>
          <p:nvPr>
            <p:ph type="body" idx="1"/>
          </p:nvPr>
        </p:nvSpPr>
        <p:spPr/>
        <p:txBody>
          <a:bodyPr/>
          <a:lstStyle/>
          <a:p>
            <a:r>
              <a:rPr lang="en-US" dirty="0"/>
              <a:t>Plastics and metal processing industry</a:t>
            </a:r>
          </a:p>
        </p:txBody>
      </p:sp>
      <p:sp>
        <p:nvSpPr>
          <p:cNvPr id="23" name="Bildplatzhalter 22">
            <a:extLst>
              <a:ext uri="{FF2B5EF4-FFF2-40B4-BE49-F238E27FC236}">
                <a16:creationId xmlns:a16="http://schemas.microsoft.com/office/drawing/2014/main" id="{F07C57F4-03BA-D773-9561-C97DBBBD68FF}"/>
              </a:ext>
            </a:extLst>
          </p:cNvPr>
          <p:cNvSpPr>
            <a:spLocks noGrp="1"/>
          </p:cNvSpPr>
          <p:nvPr>
            <p:ph type="pic" sz="quarter" idx="66"/>
          </p:nvPr>
        </p:nvSpPr>
        <p:spPr/>
        <p:txBody>
          <a:bodyPr/>
          <a:lstStyle/>
          <a:p>
            <a:endParaRPr lang="de-DE" dirty="0"/>
          </a:p>
        </p:txBody>
      </p:sp>
      <p:sp>
        <p:nvSpPr>
          <p:cNvPr id="10" name="Rectangle 10">
            <a:extLst>
              <a:ext uri="{FF2B5EF4-FFF2-40B4-BE49-F238E27FC236}">
                <a16:creationId xmlns:a16="http://schemas.microsoft.com/office/drawing/2014/main" id="{6CC94B45-8F8E-B79B-EA85-92DCB83A1942}"/>
              </a:ext>
            </a:extLst>
          </p:cNvPr>
          <p:cNvSpPr/>
          <p:nvPr/>
        </p:nvSpPr>
        <p:spPr>
          <a:xfrm>
            <a:off x="8233135" y="4179165"/>
            <a:ext cx="211472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Open Sans" charset="0"/>
              <a:ea typeface="Open Sans" charset="0"/>
              <a:cs typeface="Open Sans" charset="0"/>
            </a:endParaRPr>
          </a:p>
        </p:txBody>
      </p:sp>
      <p:sp>
        <p:nvSpPr>
          <p:cNvPr id="14" name="TextBox 11">
            <a:extLst>
              <a:ext uri="{FF2B5EF4-FFF2-40B4-BE49-F238E27FC236}">
                <a16:creationId xmlns:a16="http://schemas.microsoft.com/office/drawing/2014/main" id="{0452C390-A664-9B9B-936A-1589FECA0AAF}"/>
              </a:ext>
            </a:extLst>
          </p:cNvPr>
          <p:cNvSpPr txBox="1"/>
          <p:nvPr/>
        </p:nvSpPr>
        <p:spPr>
          <a:xfrm>
            <a:off x="8369703" y="4315910"/>
            <a:ext cx="2114724" cy="257369"/>
          </a:xfrm>
          <a:prstGeom prst="rect">
            <a:avLst/>
          </a:prstGeom>
          <a:noFill/>
        </p:spPr>
        <p:txBody>
          <a:bodyPr wrap="square" lIns="0" tIns="36000" rIns="21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mn-cs"/>
              </a:rPr>
              <a:t>Reduction in inventories</a:t>
            </a:r>
          </a:p>
        </p:txBody>
      </p:sp>
      <p:sp>
        <p:nvSpPr>
          <p:cNvPr id="18" name="Rectangle 12">
            <a:extLst>
              <a:ext uri="{FF2B5EF4-FFF2-40B4-BE49-F238E27FC236}">
                <a16:creationId xmlns:a16="http://schemas.microsoft.com/office/drawing/2014/main" id="{B81C7E2B-D79A-7A8E-C8CC-17E2B0458F3B}"/>
              </a:ext>
            </a:extLst>
          </p:cNvPr>
          <p:cNvSpPr/>
          <p:nvPr/>
        </p:nvSpPr>
        <p:spPr>
          <a:xfrm>
            <a:off x="8233137" y="5663803"/>
            <a:ext cx="2921167"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Open Sans" charset="0"/>
              <a:ea typeface="Open Sans" charset="0"/>
              <a:cs typeface="Open Sans" charset="0"/>
            </a:endParaRPr>
          </a:p>
        </p:txBody>
      </p:sp>
      <p:sp>
        <p:nvSpPr>
          <p:cNvPr id="22" name="TextBox 13">
            <a:extLst>
              <a:ext uri="{FF2B5EF4-FFF2-40B4-BE49-F238E27FC236}">
                <a16:creationId xmlns:a16="http://schemas.microsoft.com/office/drawing/2014/main" id="{208CBAC7-9618-01B8-6376-0DC3AB29B0B0}"/>
              </a:ext>
            </a:extLst>
          </p:cNvPr>
          <p:cNvSpPr txBox="1"/>
          <p:nvPr/>
        </p:nvSpPr>
        <p:spPr>
          <a:xfrm>
            <a:off x="8398578" y="5787949"/>
            <a:ext cx="2755727" cy="257369"/>
          </a:xfrm>
          <a:prstGeom prst="rect">
            <a:avLst/>
          </a:prstGeom>
          <a:noFill/>
        </p:spPr>
        <p:txBody>
          <a:bodyPr wrap="none" lIns="0" tIns="36000" rIns="216000" bIns="36000" rtlCol="0" anchor="ctr">
            <a:spAutoFit/>
          </a:bodyPr>
          <a:lstStyle/>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Segoe UI"/>
                <a:ea typeface="+mn-ea"/>
                <a:cs typeface="+mn-cs"/>
              </a:rPr>
              <a:t>Reduction of Administrative expenses</a:t>
            </a:r>
          </a:p>
        </p:txBody>
      </p:sp>
      <p:sp>
        <p:nvSpPr>
          <p:cNvPr id="32" name="Rectangle 14">
            <a:extLst>
              <a:ext uri="{FF2B5EF4-FFF2-40B4-BE49-F238E27FC236}">
                <a16:creationId xmlns:a16="http://schemas.microsoft.com/office/drawing/2014/main" id="{F8624242-08A5-59E0-03D1-0F787E3CE47B}"/>
              </a:ext>
            </a:extLst>
          </p:cNvPr>
          <p:cNvSpPr/>
          <p:nvPr/>
        </p:nvSpPr>
        <p:spPr>
          <a:xfrm>
            <a:off x="8233136" y="4925332"/>
            <a:ext cx="240715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Open Sans" charset="0"/>
              <a:ea typeface="Open Sans" charset="0"/>
              <a:cs typeface="Open Sans" charset="0"/>
            </a:endParaRPr>
          </a:p>
        </p:txBody>
      </p:sp>
      <p:sp>
        <p:nvSpPr>
          <p:cNvPr id="33" name="TextBox 15">
            <a:extLst>
              <a:ext uri="{FF2B5EF4-FFF2-40B4-BE49-F238E27FC236}">
                <a16:creationId xmlns:a16="http://schemas.microsoft.com/office/drawing/2014/main" id="{E5A3366E-C34C-3E96-88C2-34D9ED2107C5}"/>
              </a:ext>
            </a:extLst>
          </p:cNvPr>
          <p:cNvSpPr txBox="1"/>
          <p:nvPr/>
        </p:nvSpPr>
        <p:spPr>
          <a:xfrm>
            <a:off x="8369703" y="5049478"/>
            <a:ext cx="1650040" cy="257369"/>
          </a:xfrm>
          <a:prstGeom prst="rect">
            <a:avLst/>
          </a:prstGeom>
          <a:noFill/>
        </p:spPr>
        <p:txBody>
          <a:bodyPr wrap="none" lIns="0" tIns="36000" rIns="216000" bIns="36000" rtlCol="0" anchor="ctr">
            <a:spAutoFit/>
          </a:bodyPr>
          <a:lstStyle/>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mn-cs"/>
              </a:rPr>
              <a:t>Meeting of deadlines</a:t>
            </a:r>
          </a:p>
        </p:txBody>
      </p:sp>
      <p:pic>
        <p:nvPicPr>
          <p:cNvPr id="39" name="Bildplatzhalter 6">
            <a:extLst>
              <a:ext uri="{FF2B5EF4-FFF2-40B4-BE49-F238E27FC236}">
                <a16:creationId xmlns:a16="http://schemas.microsoft.com/office/drawing/2014/main" id="{D4098CE7-8434-CA57-051C-AD939462B625}"/>
              </a:ext>
            </a:extLst>
          </p:cNvPr>
          <p:cNvPicPr>
            <a:picLocks noGrp="1" noChangeAspect="1"/>
          </p:cNvPicPr>
          <p:nvPr>
            <p:ph type="pic" sz="quarter" idx="46"/>
          </p:nvPr>
        </p:nvPicPr>
        <p:blipFill>
          <a:blip r:embed="rId12"/>
          <a:srcRect t="22641" b="22641"/>
          <a:stretch/>
        </p:blipFill>
        <p:spPr>
          <a:xfrm>
            <a:off x="765175" y="603250"/>
            <a:ext cx="1728788" cy="576263"/>
          </a:xfrm>
        </p:spPr>
      </p:pic>
    </p:spTree>
    <p:extLst>
      <p:ext uri="{BB962C8B-B14F-4D97-AF65-F5344CB8AC3E}">
        <p14:creationId xmlns:p14="http://schemas.microsoft.com/office/powerpoint/2010/main" val="3792174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Bildplatzhalter 186">
            <a:extLst>
              <a:ext uri="{FF2B5EF4-FFF2-40B4-BE49-F238E27FC236}">
                <a16:creationId xmlns:a16="http://schemas.microsoft.com/office/drawing/2014/main" id="{25BFD55E-6126-0ED8-9646-90EDA746B4EB}"/>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2985" r="40799"/>
          <a:stretch/>
        </p:blipFill>
        <p:spPr>
          <a:xfrm>
            <a:off x="5580063" y="0"/>
            <a:ext cx="3311525" cy="6858000"/>
          </a:xfrm>
          <a:prstGeom prst="rect">
            <a:avLst/>
          </a:prstGeo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78</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that processes intertwine smartly at Stoll.</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en-US" dirty="0"/>
              <a:t>Stoll has been producing flat knitting machines for over 145 years and is an innovation leader in the field of fashion &amp; technology</a:t>
            </a:r>
          </a:p>
          <a:p>
            <a:pPr lvl="1"/>
            <a:r>
              <a:rPr lang="en-US" dirty="0"/>
              <a:t>The analysis conducted by valantic identified optimization potential in strategic and operative sourcing as well as in adjoining processes </a:t>
            </a:r>
          </a:p>
          <a:p>
            <a:pPr lvl="1"/>
            <a:r>
              <a:rPr lang="en-US" dirty="0"/>
              <a:t>Classification of sourced materials and suppliers, fulfillment of deadlines and order quantities</a:t>
            </a:r>
          </a:p>
          <a:p>
            <a:pPr lvl="1"/>
            <a:r>
              <a:rPr lang="en-US" dirty="0"/>
              <a:t>Development of an optimized sourcing strategy</a:t>
            </a:r>
          </a:p>
          <a:p>
            <a:pPr lvl="1"/>
            <a:endParaRPr lang="en-US" dirty="0"/>
          </a:p>
          <a:p>
            <a:pPr lvl="4"/>
            <a:r>
              <a:rPr lang="en-US" dirty="0"/>
              <a:t>Stoll and valantic test innovative sourcing concepts in pilot projects.</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STOLL</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a:ln>
            <a:noFill/>
          </a:ln>
        </p:spPr>
        <p:txBody>
          <a:bodyPr/>
          <a:lstStyle/>
          <a:p>
            <a:r>
              <a:rPr lang="en-US" dirty="0">
                <a:solidFill>
                  <a:schemeClr val="tx1"/>
                </a:solidFill>
              </a:rPr>
              <a:t> </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2" name="Bildplatzhalter 5">
            <a:extLst>
              <a:ext uri="{FF2B5EF4-FFF2-40B4-BE49-F238E27FC236}">
                <a16:creationId xmlns:a16="http://schemas.microsoft.com/office/drawing/2014/main" id="{5498E2EE-5902-873E-5A76-678D3EBE6343}"/>
              </a:ext>
            </a:extLst>
          </p:cNvPr>
          <p:cNvPicPr>
            <a:picLocks noGrp="1" noChangeAspect="1"/>
          </p:cNvPicPr>
          <p:nvPr>
            <p:ph type="pic" sz="quarter" idx="46"/>
          </p:nvPr>
        </p:nvPicPr>
        <p:blipFill>
          <a:blip r:embed="rId4"/>
          <a:srcRect t="22641" b="22641"/>
          <a:stretch/>
        </p:blipFill>
        <p:spPr>
          <a:xfrm>
            <a:off x="6105525" y="603250"/>
            <a:ext cx="1728788" cy="576263"/>
          </a:xfrm>
        </p:spPr>
      </p:pic>
    </p:spTree>
    <p:extLst>
      <p:ext uri="{BB962C8B-B14F-4D97-AF65-F5344CB8AC3E}">
        <p14:creationId xmlns:p14="http://schemas.microsoft.com/office/powerpoint/2010/main" val="3181351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Bildplatzhalter 186">
            <a:extLst>
              <a:ext uri="{FF2B5EF4-FFF2-40B4-BE49-F238E27FC236}">
                <a16:creationId xmlns:a16="http://schemas.microsoft.com/office/drawing/2014/main" id="{B9478FC2-D330-E904-1F24-701AADF205C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3910" t="4725" r="43921" b="20979"/>
          <a:stretch/>
        </p:blipFill>
        <p:spPr>
          <a:xfrm>
            <a:off x="0" y="0"/>
            <a:ext cx="3959225" cy="6858000"/>
          </a:xfrm>
          <a:prstGeom prst="rect">
            <a:avLst/>
          </a:prstGeom>
        </p:spPr>
      </p:pic>
      <p:sp>
        <p:nvSpPr>
          <p:cNvPr id="4" name="Foliennummernplatzhalter 3">
            <a:extLst>
              <a:ext uri="{FF2B5EF4-FFF2-40B4-BE49-F238E27FC236}">
                <a16:creationId xmlns:a16="http://schemas.microsoft.com/office/drawing/2014/main" id="{57E57B7E-2155-49FA-654F-2C23F8D1A39A}"/>
              </a:ext>
            </a:extLst>
          </p:cNvPr>
          <p:cNvSpPr>
            <a:spLocks noGrp="1"/>
          </p:cNvSpPr>
          <p:nvPr>
            <p:ph type="sldNum" sz="quarter" idx="4"/>
          </p:nvPr>
        </p:nvSpPr>
        <p:spPr/>
        <p:txBody>
          <a:bodyPr/>
          <a:lstStyle/>
          <a:p>
            <a:fld id="{D7B5DC5B-6873-43DB-ADC7-B15ACCE0DFDB}" type="slidenum">
              <a:rPr lang="en-US" smtClean="0"/>
              <a:pPr/>
              <a:t>79</a:t>
            </a:fld>
            <a:endParaRPr lang="en-US" dirty="0"/>
          </a:p>
        </p:txBody>
      </p:sp>
      <p:pic>
        <p:nvPicPr>
          <p:cNvPr id="27" name="valantic logo">
            <a:extLst>
              <a:ext uri="{FF2B5EF4-FFF2-40B4-BE49-F238E27FC236}">
                <a16:creationId xmlns:a16="http://schemas.microsoft.com/office/drawing/2014/main" id="{082AF0BA-3C58-BC65-0CD6-480BA83F4694}"/>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p:blipFill>
        <p:spPr>
          <a:prstGeom prst="rect">
            <a:avLst/>
          </a:prstGeom>
        </p:spPr>
      </p:pic>
      <p:sp>
        <p:nvSpPr>
          <p:cNvPr id="2" name="Textplatzhalter 1">
            <a:extLst>
              <a:ext uri="{FF2B5EF4-FFF2-40B4-BE49-F238E27FC236}">
                <a16:creationId xmlns:a16="http://schemas.microsoft.com/office/drawing/2014/main" id="{5E3C0D21-56D3-CC3D-DD0F-F935AC0DE061}"/>
              </a:ext>
            </a:extLst>
          </p:cNvPr>
          <p:cNvSpPr>
            <a:spLocks noGrp="1"/>
          </p:cNvSpPr>
          <p:nvPr>
            <p:ph type="body" sz="quarter" idx="50"/>
          </p:nvPr>
        </p:nvSpPr>
        <p:spPr/>
        <p:txBody>
          <a:bodyPr/>
          <a:lstStyle/>
          <a:p>
            <a:r>
              <a:rPr lang="en-US" dirty="0"/>
              <a:t>The joint project has resulted in enhanced planning efficiency and accuracy, lower costs, increased revenues, the better meeting of deadlines and more satisfied customers.</a:t>
            </a:r>
          </a:p>
        </p:txBody>
      </p:sp>
      <p:sp>
        <p:nvSpPr>
          <p:cNvPr id="16" name="Textplatzhalter 15">
            <a:extLst>
              <a:ext uri="{FF2B5EF4-FFF2-40B4-BE49-F238E27FC236}">
                <a16:creationId xmlns:a16="http://schemas.microsoft.com/office/drawing/2014/main" id="{3ABBE9A5-D707-D8D6-D568-CB0911252555}"/>
              </a:ext>
            </a:extLst>
          </p:cNvPr>
          <p:cNvSpPr>
            <a:spLocks noGrp="1"/>
          </p:cNvSpPr>
          <p:nvPr>
            <p:ph type="body" idx="64"/>
          </p:nvPr>
        </p:nvSpPr>
        <p:spPr/>
        <p:txBody>
          <a:bodyPr/>
          <a:lstStyle/>
          <a:p>
            <a:r>
              <a:rPr lang="en-US" dirty="0"/>
              <a:t>Benefits for the customer </a:t>
            </a:r>
          </a:p>
        </p:txBody>
      </p:sp>
      <p:pic>
        <p:nvPicPr>
          <p:cNvPr id="26" name="Content Placeholder 17" descr="Thumbs up sign outline">
            <a:extLst>
              <a:ext uri="{FF2B5EF4-FFF2-40B4-BE49-F238E27FC236}">
                <a16:creationId xmlns:a16="http://schemas.microsoft.com/office/drawing/2014/main" id="{0FADA37C-DD37-1233-4260-BC1499C10A84}"/>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p:pic>
      <p:sp>
        <p:nvSpPr>
          <p:cNvPr id="5" name="Textplatzhalter 4">
            <a:extLst>
              <a:ext uri="{FF2B5EF4-FFF2-40B4-BE49-F238E27FC236}">
                <a16:creationId xmlns:a16="http://schemas.microsoft.com/office/drawing/2014/main" id="{E3214EA9-96FB-AF33-5250-358994013F71}"/>
              </a:ext>
            </a:extLst>
          </p:cNvPr>
          <p:cNvSpPr>
            <a:spLocks noGrp="1"/>
          </p:cNvSpPr>
          <p:nvPr>
            <p:ph type="body" sz="quarter" idx="62"/>
          </p:nvPr>
        </p:nvSpPr>
        <p:spPr/>
        <p:txBody>
          <a:bodyPr/>
          <a:lstStyle/>
          <a:p>
            <a:endParaRPr lang="de-DE" dirty="0"/>
          </a:p>
        </p:txBody>
      </p:sp>
      <p:sp>
        <p:nvSpPr>
          <p:cNvPr id="15" name="Textplatzhalter 14">
            <a:extLst>
              <a:ext uri="{FF2B5EF4-FFF2-40B4-BE49-F238E27FC236}">
                <a16:creationId xmlns:a16="http://schemas.microsoft.com/office/drawing/2014/main" id="{2A7B28D9-5CF3-E0B0-FEED-049A48A8CEDA}"/>
              </a:ext>
            </a:extLst>
          </p:cNvPr>
          <p:cNvSpPr>
            <a:spLocks noGrp="1"/>
          </p:cNvSpPr>
          <p:nvPr>
            <p:ph type="body" sz="quarter" idx="47"/>
          </p:nvPr>
        </p:nvSpPr>
        <p:spPr/>
        <p:txBody>
          <a:bodyPr/>
          <a:lstStyle/>
          <a:p>
            <a:r>
              <a:rPr lang="en-US" dirty="0"/>
              <a:t>ACTUAL analysis and TARGET concept for strategic/operational sourcing and materials planning. valantic develops innovative recommendations for action for more successful sales planning.</a:t>
            </a:r>
          </a:p>
        </p:txBody>
      </p:sp>
      <p:sp>
        <p:nvSpPr>
          <p:cNvPr id="8" name="Textplatzhalter 7">
            <a:extLst>
              <a:ext uri="{FF2B5EF4-FFF2-40B4-BE49-F238E27FC236}">
                <a16:creationId xmlns:a16="http://schemas.microsoft.com/office/drawing/2014/main" id="{6E035B4E-F947-41A9-A336-48C6A64C91A3}"/>
              </a:ext>
            </a:extLst>
          </p:cNvPr>
          <p:cNvSpPr>
            <a:spLocks noGrp="1"/>
          </p:cNvSpPr>
          <p:nvPr>
            <p:ph type="body" idx="65"/>
          </p:nvPr>
        </p:nvSpPr>
        <p:spPr/>
        <p:txBody>
          <a:bodyPr/>
          <a:lstStyle/>
          <a:p>
            <a:r>
              <a:rPr lang="en-US" dirty="0"/>
              <a:t>Consulting approach &amp; technology</a:t>
            </a:r>
          </a:p>
        </p:txBody>
      </p:sp>
      <p:pic>
        <p:nvPicPr>
          <p:cNvPr id="25" name="Content Placeholder 19" descr="Abacus outline">
            <a:extLst>
              <a:ext uri="{FF2B5EF4-FFF2-40B4-BE49-F238E27FC236}">
                <a16:creationId xmlns:a16="http://schemas.microsoft.com/office/drawing/2014/main" id="{431B7623-FE27-A5CD-0BF0-12F18B8E58A7}"/>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p:pic>
      <p:sp>
        <p:nvSpPr>
          <p:cNvPr id="11" name="Textplatzhalter 10">
            <a:extLst>
              <a:ext uri="{FF2B5EF4-FFF2-40B4-BE49-F238E27FC236}">
                <a16:creationId xmlns:a16="http://schemas.microsoft.com/office/drawing/2014/main" id="{F1148641-F6FB-DE13-6264-DCCBAF9A7771}"/>
              </a:ext>
            </a:extLst>
          </p:cNvPr>
          <p:cNvSpPr>
            <a:spLocks noGrp="1"/>
          </p:cNvSpPr>
          <p:nvPr>
            <p:ph type="body" sz="quarter" idx="49"/>
          </p:nvPr>
        </p:nvSpPr>
        <p:spPr/>
        <p:txBody>
          <a:bodyPr/>
          <a:lstStyle/>
          <a:p>
            <a:endParaRPr lang="en-US" dirty="0"/>
          </a:p>
        </p:txBody>
      </p:sp>
      <p:sp>
        <p:nvSpPr>
          <p:cNvPr id="20" name="Textplatzhalter 19">
            <a:extLst>
              <a:ext uri="{FF2B5EF4-FFF2-40B4-BE49-F238E27FC236}">
                <a16:creationId xmlns:a16="http://schemas.microsoft.com/office/drawing/2014/main" id="{439492E4-0FD2-39A4-FE2E-72915C3FF24B}"/>
              </a:ext>
            </a:extLst>
          </p:cNvPr>
          <p:cNvSpPr>
            <a:spLocks noGrp="1"/>
          </p:cNvSpPr>
          <p:nvPr>
            <p:ph type="body" sz="quarter" idx="29"/>
          </p:nvPr>
        </p:nvSpPr>
        <p:spPr/>
        <p:txBody>
          <a:bodyPr/>
          <a:lstStyle/>
          <a:p>
            <a:r>
              <a:rPr lang="en-US" dirty="0"/>
              <a:t>As Stoll’s sourcing strategies, materials planning, interfaces and planning processes are not achieving their maximum potential, a project was launched to identify optimization potential.</a:t>
            </a:r>
          </a:p>
        </p:txBody>
      </p:sp>
      <p:sp>
        <p:nvSpPr>
          <p:cNvPr id="6" name="Textplatzhalter 5">
            <a:extLst>
              <a:ext uri="{FF2B5EF4-FFF2-40B4-BE49-F238E27FC236}">
                <a16:creationId xmlns:a16="http://schemas.microsoft.com/office/drawing/2014/main" id="{BA1455AE-52DF-D497-03C5-ACED0E455CD1}"/>
              </a:ext>
            </a:extLst>
          </p:cNvPr>
          <p:cNvSpPr>
            <a:spLocks noGrp="1"/>
          </p:cNvSpPr>
          <p:nvPr>
            <p:ph type="body" idx="63"/>
          </p:nvPr>
        </p:nvSpPr>
        <p:spPr/>
        <p:txBody>
          <a:bodyPr/>
          <a:lstStyle/>
          <a:p>
            <a:r>
              <a:rPr lang="en-US" dirty="0"/>
              <a:t>Challenge</a:t>
            </a:r>
          </a:p>
        </p:txBody>
      </p:sp>
      <p:pic>
        <p:nvPicPr>
          <p:cNvPr id="24" name="Content Placeholder 21" descr="Mountains outline">
            <a:extLst>
              <a:ext uri="{FF2B5EF4-FFF2-40B4-BE49-F238E27FC236}">
                <a16:creationId xmlns:a16="http://schemas.microsoft.com/office/drawing/2014/main" id="{9B6277CE-2CCF-D1BE-779F-6B322C3577B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p:pic>
      <p:sp>
        <p:nvSpPr>
          <p:cNvPr id="7" name="Textplatzhalter 6">
            <a:extLst>
              <a:ext uri="{FF2B5EF4-FFF2-40B4-BE49-F238E27FC236}">
                <a16:creationId xmlns:a16="http://schemas.microsoft.com/office/drawing/2014/main" id="{67530327-83E8-FA0B-934F-774C7C8DBE7E}"/>
              </a:ext>
            </a:extLst>
          </p:cNvPr>
          <p:cNvSpPr>
            <a:spLocks noGrp="1"/>
          </p:cNvSpPr>
          <p:nvPr>
            <p:ph type="body" sz="quarter" idx="61"/>
          </p:nvPr>
        </p:nvSpPr>
        <p:spPr/>
        <p:txBody>
          <a:bodyPr/>
          <a:lstStyle/>
          <a:p>
            <a:endParaRPr lang="en-US" dirty="0"/>
          </a:p>
        </p:txBody>
      </p:sp>
      <p:sp>
        <p:nvSpPr>
          <p:cNvPr id="19" name="Titel 18">
            <a:extLst>
              <a:ext uri="{FF2B5EF4-FFF2-40B4-BE49-F238E27FC236}">
                <a16:creationId xmlns:a16="http://schemas.microsoft.com/office/drawing/2014/main" id="{FE09F975-BAE5-7169-81A5-FBF0A283E7CE}"/>
              </a:ext>
            </a:extLst>
          </p:cNvPr>
          <p:cNvSpPr>
            <a:spLocks noGrp="1"/>
          </p:cNvSpPr>
          <p:nvPr>
            <p:ph type="title"/>
          </p:nvPr>
        </p:nvSpPr>
        <p:spPr/>
        <p:txBody>
          <a:bodyPr/>
          <a:lstStyle/>
          <a:p>
            <a:r>
              <a:rPr lang="en-US" dirty="0"/>
              <a:t>STOLL</a:t>
            </a:r>
          </a:p>
        </p:txBody>
      </p:sp>
      <p:sp>
        <p:nvSpPr>
          <p:cNvPr id="12" name="Textplatzhalter 11">
            <a:extLst>
              <a:ext uri="{FF2B5EF4-FFF2-40B4-BE49-F238E27FC236}">
                <a16:creationId xmlns:a16="http://schemas.microsoft.com/office/drawing/2014/main" id="{31E37415-596D-4D03-7257-6960784CA0CA}"/>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65B0AADD-C07A-DD36-4F5E-CCC5393D563A}"/>
              </a:ext>
            </a:extLst>
          </p:cNvPr>
          <p:cNvSpPr>
            <a:spLocks noGrp="1"/>
          </p:cNvSpPr>
          <p:nvPr>
            <p:ph type="body" idx="1"/>
          </p:nvPr>
        </p:nvSpPr>
        <p:spPr/>
        <p:txBody>
          <a:bodyPr/>
          <a:lstStyle/>
          <a:p>
            <a:r>
              <a:rPr lang="en-US" dirty="0">
                <a:solidFill>
                  <a:schemeClr val="tx1"/>
                </a:solidFill>
              </a:rPr>
              <a:t>Plastics and metal processing industry</a:t>
            </a:r>
          </a:p>
        </p:txBody>
      </p:sp>
      <p:sp>
        <p:nvSpPr>
          <p:cNvPr id="23" name="Bildplatzhalter 22">
            <a:extLst>
              <a:ext uri="{FF2B5EF4-FFF2-40B4-BE49-F238E27FC236}">
                <a16:creationId xmlns:a16="http://schemas.microsoft.com/office/drawing/2014/main" id="{F07C57F4-03BA-D773-9561-C97DBBBD68FF}"/>
              </a:ext>
            </a:extLst>
          </p:cNvPr>
          <p:cNvSpPr>
            <a:spLocks noGrp="1"/>
          </p:cNvSpPr>
          <p:nvPr>
            <p:ph type="pic" sz="quarter" idx="66"/>
          </p:nvPr>
        </p:nvSpPr>
        <p:spPr/>
        <p:txBody>
          <a:bodyPr/>
          <a:lstStyle/>
          <a:p>
            <a:endParaRPr lang="de-DE" dirty="0"/>
          </a:p>
        </p:txBody>
      </p:sp>
      <p:sp>
        <p:nvSpPr>
          <p:cNvPr id="3" name="Rectangle 10">
            <a:extLst>
              <a:ext uri="{FF2B5EF4-FFF2-40B4-BE49-F238E27FC236}">
                <a16:creationId xmlns:a16="http://schemas.microsoft.com/office/drawing/2014/main" id="{84A17762-B383-9FDB-3057-C27BA86A2929}"/>
              </a:ext>
            </a:extLst>
          </p:cNvPr>
          <p:cNvSpPr/>
          <p:nvPr/>
        </p:nvSpPr>
        <p:spPr>
          <a:xfrm>
            <a:off x="8233134" y="4179165"/>
            <a:ext cx="275236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9" name="TextBox 11">
            <a:extLst>
              <a:ext uri="{FF2B5EF4-FFF2-40B4-BE49-F238E27FC236}">
                <a16:creationId xmlns:a16="http://schemas.microsoft.com/office/drawing/2014/main" id="{1CA0AD55-CF01-1DDD-88C6-D03944C9C6E2}"/>
              </a:ext>
            </a:extLst>
          </p:cNvPr>
          <p:cNvSpPr txBox="1"/>
          <p:nvPr/>
        </p:nvSpPr>
        <p:spPr>
          <a:xfrm>
            <a:off x="8369703" y="4315910"/>
            <a:ext cx="2114724" cy="257369"/>
          </a:xfrm>
          <a:prstGeom prst="rect">
            <a:avLst/>
          </a:prstGeom>
          <a:noFill/>
        </p:spPr>
        <p:txBody>
          <a:bodyPr wrap="square" lIns="0" tIns="36000" rIns="216000" bIns="36000" rtlCol="0" anchor="ctr">
            <a:spAutoFit/>
          </a:bodyPr>
          <a:lstStyle/>
          <a:p>
            <a:r>
              <a:rPr lang="en-US" sz="1200" dirty="0">
                <a:solidFill>
                  <a:schemeClr val="bg1"/>
                </a:solidFill>
              </a:rPr>
              <a:t>Planning</a:t>
            </a:r>
          </a:p>
        </p:txBody>
      </p:sp>
      <p:sp>
        <p:nvSpPr>
          <p:cNvPr id="13" name="Rectangle 12">
            <a:extLst>
              <a:ext uri="{FF2B5EF4-FFF2-40B4-BE49-F238E27FC236}">
                <a16:creationId xmlns:a16="http://schemas.microsoft.com/office/drawing/2014/main" id="{11C5A818-27F6-36D5-F03F-FD1907642274}"/>
              </a:ext>
            </a:extLst>
          </p:cNvPr>
          <p:cNvSpPr/>
          <p:nvPr/>
        </p:nvSpPr>
        <p:spPr>
          <a:xfrm>
            <a:off x="8233138" y="5663803"/>
            <a:ext cx="2407152"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17" name="TextBox 13">
            <a:extLst>
              <a:ext uri="{FF2B5EF4-FFF2-40B4-BE49-F238E27FC236}">
                <a16:creationId xmlns:a16="http://schemas.microsoft.com/office/drawing/2014/main" id="{EF66D215-8EC1-C475-F142-A3DD10A45AEA}"/>
              </a:ext>
            </a:extLst>
          </p:cNvPr>
          <p:cNvSpPr txBox="1"/>
          <p:nvPr/>
        </p:nvSpPr>
        <p:spPr>
          <a:xfrm>
            <a:off x="8398578" y="5787949"/>
            <a:ext cx="1107777" cy="257369"/>
          </a:xfrm>
          <a:prstGeom prst="rect">
            <a:avLst/>
          </a:prstGeom>
          <a:noFill/>
        </p:spPr>
        <p:txBody>
          <a:bodyPr wrap="none" lIns="0" tIns="36000" rIns="216000" bIns="36000" rtlCol="0" anchor="ctr">
            <a:spAutoFit/>
          </a:bodyPr>
          <a:lstStyle/>
          <a:p>
            <a:pPr>
              <a:spcAft>
                <a:spcPts val="900"/>
              </a:spcAft>
            </a:pPr>
            <a:r>
              <a:rPr lang="en-GB" sz="1200" dirty="0">
                <a:solidFill>
                  <a:schemeClr val="bg1"/>
                </a:solidFill>
              </a:rPr>
              <a:t>Sales success</a:t>
            </a:r>
          </a:p>
        </p:txBody>
      </p:sp>
      <p:sp>
        <p:nvSpPr>
          <p:cNvPr id="28" name="Rectangle 14">
            <a:extLst>
              <a:ext uri="{FF2B5EF4-FFF2-40B4-BE49-F238E27FC236}">
                <a16:creationId xmlns:a16="http://schemas.microsoft.com/office/drawing/2014/main" id="{724F7957-DAA1-D538-04DC-E76ABF7F2FDB}"/>
              </a:ext>
            </a:extLst>
          </p:cNvPr>
          <p:cNvSpPr/>
          <p:nvPr/>
        </p:nvSpPr>
        <p:spPr>
          <a:xfrm>
            <a:off x="8233136" y="4925332"/>
            <a:ext cx="265076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29" name="TextBox 15">
            <a:extLst>
              <a:ext uri="{FF2B5EF4-FFF2-40B4-BE49-F238E27FC236}">
                <a16:creationId xmlns:a16="http://schemas.microsoft.com/office/drawing/2014/main" id="{1618248C-A749-907C-29A5-A0E07C2E396C}"/>
              </a:ext>
            </a:extLst>
          </p:cNvPr>
          <p:cNvSpPr txBox="1"/>
          <p:nvPr/>
        </p:nvSpPr>
        <p:spPr>
          <a:xfrm>
            <a:off x="8369703" y="5049478"/>
            <a:ext cx="848090"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rPr>
              <a:t>Efficiency</a:t>
            </a:r>
          </a:p>
        </p:txBody>
      </p:sp>
      <p:pic>
        <p:nvPicPr>
          <p:cNvPr id="38" name="Bildplatzhalter 5">
            <a:extLst>
              <a:ext uri="{FF2B5EF4-FFF2-40B4-BE49-F238E27FC236}">
                <a16:creationId xmlns:a16="http://schemas.microsoft.com/office/drawing/2014/main" id="{53B6F3E0-76DD-EC5C-9C21-D91181EB0A25}"/>
              </a:ext>
            </a:extLst>
          </p:cNvPr>
          <p:cNvPicPr>
            <a:picLocks noGrp="1" noChangeAspect="1"/>
          </p:cNvPicPr>
          <p:nvPr>
            <p:ph type="pic" sz="quarter" idx="46"/>
          </p:nvPr>
        </p:nvPicPr>
        <p:blipFill>
          <a:blip r:embed="rId12"/>
          <a:srcRect t="22641" b="22641"/>
          <a:stretch/>
        </p:blipFill>
        <p:spPr>
          <a:xfrm>
            <a:off x="765175" y="603250"/>
            <a:ext cx="1728788" cy="576263"/>
          </a:xfrm>
        </p:spPr>
      </p:pic>
    </p:spTree>
    <p:extLst>
      <p:ext uri="{BB962C8B-B14F-4D97-AF65-F5344CB8AC3E}">
        <p14:creationId xmlns:p14="http://schemas.microsoft.com/office/powerpoint/2010/main" val="2491809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platzhalter 31">
            <a:extLst>
              <a:ext uri="{FF2B5EF4-FFF2-40B4-BE49-F238E27FC236}">
                <a16:creationId xmlns:a16="http://schemas.microsoft.com/office/drawing/2014/main" id="{F2059C93-7A80-C633-4CB6-7C649FBA17D2}"/>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3960000" cy="6858000"/>
          </a:xfrm>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56" r="56"/>
          <a:stretch>
            <a:fillRect/>
          </a:stretch>
        </p:blipFill>
        <p:spPr>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vert="horz" lIns="288000" tIns="720000" rIns="108000" bIns="0" rtlCol="0" anchor="t">
            <a:noAutofit/>
          </a:bodyPr>
          <a:lstStyle/>
          <a:p>
            <a:r>
              <a:rPr lang="en-US" dirty="0"/>
              <a:t>On now benefits from a reduced number of manual tasks, improved data consistency and transparency, and more efficient </a:t>
            </a:r>
            <a:br>
              <a:rPr lang="en-US" dirty="0"/>
            </a:br>
            <a:r>
              <a:rPr lang="en-US" dirty="0"/>
              <a:t>interdepartmental collaboration.</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a:t>Benefits for the customer</a:t>
            </a:r>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p:pic>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en-US"/>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vert="horz" lIns="288000" tIns="720000" rIns="108000" bIns="0" rtlCol="0" anchor="t">
            <a:noAutofit/>
          </a:bodyPr>
          <a:lstStyle/>
          <a:p>
            <a:r>
              <a:rPr lang="en-US" dirty="0"/>
              <a:t>After analyzing the a status quo, valantic implemented in just five weeks a lean, underlying process in Anaplan, as well as a data hub that serves all of the Anaplan models at On.</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a:t>Consulting approach &amp; technology</a:t>
            </a:r>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p:pic>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en-US"/>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vert="horz" lIns="288000" tIns="720000" rIns="108000" bIns="0" rtlCol="0" anchor="t">
            <a:noAutofit/>
          </a:bodyPr>
          <a:lstStyle/>
          <a:p>
            <a:r>
              <a:rPr lang="en-US" dirty="0"/>
              <a:t>To implement a transparent planning platform that serves as a single source of </a:t>
            </a:r>
            <a:r>
              <a:rPr lang="en-US"/>
              <a:t>truth and can </a:t>
            </a:r>
            <a:r>
              <a:rPr lang="en-US" dirty="0"/>
              <a:t>adapt flexibly to market changes.</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a:t>Challenge</a:t>
            </a:r>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p:pic>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en-US"/>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a:ea typeface="Segoe UI Black"/>
                <a:cs typeface="Segoe UI Light"/>
              </a:rPr>
              <a:t>On – Single Source of Truth for Their Planning Processes</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a:t>Sports &amp; Fashion</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en-US"/>
              <a:t> </a:t>
            </a:r>
          </a:p>
        </p:txBody>
      </p:sp>
      <p:sp>
        <p:nvSpPr>
          <p:cNvPr id="30" name="Rectangle 10">
            <a:extLst>
              <a:ext uri="{FF2B5EF4-FFF2-40B4-BE49-F238E27FC236}">
                <a16:creationId xmlns:a16="http://schemas.microsoft.com/office/drawing/2014/main" id="{A2506A09-5F6F-F4A2-8F97-459EC55240D7}"/>
              </a:ext>
            </a:extLst>
          </p:cNvPr>
          <p:cNvSpPr/>
          <p:nvPr/>
        </p:nvSpPr>
        <p:spPr>
          <a:xfrm>
            <a:off x="8233136" y="4179165"/>
            <a:ext cx="2553233"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1" name="TextBox 11">
            <a:extLst>
              <a:ext uri="{FF2B5EF4-FFF2-40B4-BE49-F238E27FC236}">
                <a16:creationId xmlns:a16="http://schemas.microsoft.com/office/drawing/2014/main" id="{F1E4EE02-069E-6BB1-85EA-803D5EB584EA}"/>
              </a:ext>
            </a:extLst>
          </p:cNvPr>
          <p:cNvSpPr txBox="1"/>
          <p:nvPr/>
        </p:nvSpPr>
        <p:spPr>
          <a:xfrm>
            <a:off x="8369703" y="4288211"/>
            <a:ext cx="2118501" cy="312769"/>
          </a:xfrm>
          <a:prstGeom prst="rect">
            <a:avLst/>
          </a:prstGeom>
          <a:noFill/>
        </p:spPr>
        <p:txBody>
          <a:bodyPr wrap="none" lIns="0" tIns="36000" rIns="216000" bIns="36000" rtlCol="0" anchor="ctr">
            <a:spAutoFit/>
          </a:bodyPr>
          <a:lstStyle/>
          <a:p>
            <a:pPr>
              <a:lnSpc>
                <a:spcPct val="130000"/>
              </a:lnSpc>
              <a:spcBef>
                <a:spcPts val="1000"/>
              </a:spcBef>
            </a:pPr>
            <a:r>
              <a:rPr lang="en-US" sz="1200" dirty="0">
                <a:solidFill>
                  <a:srgbClr val="FFFFFF"/>
                </a:solidFill>
              </a:rPr>
              <a:t>Reduced support overheads</a:t>
            </a:r>
            <a:endParaRPr lang="en-US" sz="1200" b="1" dirty="0">
              <a:solidFill>
                <a:srgbClr val="FFFFFF"/>
              </a:solidFill>
            </a:endParaRPr>
          </a:p>
        </p:txBody>
      </p:sp>
      <p:sp>
        <p:nvSpPr>
          <p:cNvPr id="32" name="Rectangle 12">
            <a:extLst>
              <a:ext uri="{FF2B5EF4-FFF2-40B4-BE49-F238E27FC236}">
                <a16:creationId xmlns:a16="http://schemas.microsoft.com/office/drawing/2014/main" id="{56C1806F-22B1-B330-C083-C344DB766C99}"/>
              </a:ext>
            </a:extLst>
          </p:cNvPr>
          <p:cNvSpPr/>
          <p:nvPr/>
        </p:nvSpPr>
        <p:spPr>
          <a:xfrm>
            <a:off x="8233137" y="5663803"/>
            <a:ext cx="3148036"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r>
              <a:rPr lang="en-US" sz="1200" dirty="0">
                <a:solidFill>
                  <a:srgbClr val="FFFFFF"/>
                </a:solidFill>
              </a:rPr>
              <a:t>Transparency</a:t>
            </a:r>
          </a:p>
        </p:txBody>
      </p:sp>
      <p:sp>
        <p:nvSpPr>
          <p:cNvPr id="34" name="Rectangle 14">
            <a:extLst>
              <a:ext uri="{FF2B5EF4-FFF2-40B4-BE49-F238E27FC236}">
                <a16:creationId xmlns:a16="http://schemas.microsoft.com/office/drawing/2014/main" id="{5D5FAB20-535E-4439-26A6-87AF0DF63F78}"/>
              </a:ext>
            </a:extLst>
          </p:cNvPr>
          <p:cNvSpPr/>
          <p:nvPr/>
        </p:nvSpPr>
        <p:spPr>
          <a:xfrm>
            <a:off x="8233136" y="4925332"/>
            <a:ext cx="270700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6F5ABDFB-F899-52B4-48CB-BB0C115E5CE4}"/>
              </a:ext>
            </a:extLst>
          </p:cNvPr>
          <p:cNvSpPr txBox="1"/>
          <p:nvPr/>
        </p:nvSpPr>
        <p:spPr>
          <a:xfrm>
            <a:off x="8369703" y="5049478"/>
            <a:ext cx="844884"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Flexibility</a:t>
            </a:r>
          </a:p>
        </p:txBody>
      </p:sp>
      <p:pic>
        <p:nvPicPr>
          <p:cNvPr id="4" name="Bildplatzhalter 3">
            <a:extLst>
              <a:ext uri="{FF2B5EF4-FFF2-40B4-BE49-F238E27FC236}">
                <a16:creationId xmlns:a16="http://schemas.microsoft.com/office/drawing/2014/main" id="{565BA416-3C75-EE3D-41C5-D1F1E0F7E411}"/>
              </a:ext>
            </a:extLst>
          </p:cNvPr>
          <p:cNvPicPr>
            <a:picLocks noGrp="1" noChangeAspect="1"/>
          </p:cNvPicPr>
          <p:nvPr>
            <p:ph type="pic" sz="quarter" idx="46"/>
          </p:nvPr>
        </p:nvPicPr>
        <p:blipFill rotWithShape="1">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l="-244412" r="-244412"/>
          <a:stretch/>
        </p:blipFill>
        <p:spPr/>
      </p:pic>
    </p:spTree>
    <p:extLst>
      <p:ext uri="{BB962C8B-B14F-4D97-AF65-F5344CB8AC3E}">
        <p14:creationId xmlns:p14="http://schemas.microsoft.com/office/powerpoint/2010/main" val="13902840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6">
            <a:extLst>
              <a:ext uri="{FF2B5EF4-FFF2-40B4-BE49-F238E27FC236}">
                <a16:creationId xmlns:a16="http://schemas.microsoft.com/office/drawing/2014/main" id="{2B8BD726-5A1F-3D92-4E79-B724C796222E}"/>
              </a:ext>
            </a:extLst>
          </p:cNvPr>
          <p:cNvPicPr>
            <a:picLocks noGrp="1" noChangeAspect="1"/>
          </p:cNvPicPr>
          <p:nvPr>
            <p:ph type="pic" sz="quarter" idx="10"/>
          </p:nvPr>
        </p:nvPicPr>
        <p:blipFill>
          <a:blip r:embed="rId3"/>
          <a:srcRect l="48" r="48"/>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80</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that instrument maker Hohner/Sonor skips to the right beat at.</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en-US" dirty="0"/>
              <a:t>Implementation of cross-plant production and supply chain planning</a:t>
            </a:r>
          </a:p>
          <a:p>
            <a:pPr lvl="1"/>
            <a:r>
              <a:rPr lang="en-US" dirty="0"/>
              <a:t>Introduction of valantic APS's wayRTS software </a:t>
            </a:r>
          </a:p>
          <a:p>
            <a:pPr lvl="1"/>
            <a:r>
              <a:rPr lang="en-US" dirty="0"/>
              <a:t>Full transparency along the entire value chain</a:t>
            </a:r>
          </a:p>
          <a:p>
            <a:pPr lvl="1"/>
            <a:r>
              <a:rPr lang="en-US" dirty="0"/>
              <a:t>Improved delivery capability and delivery reliability; reduced time and inventory buffers</a:t>
            </a:r>
          </a:p>
          <a:p>
            <a:pPr lvl="1"/>
            <a:r>
              <a:rPr lang="en-US" dirty="0"/>
              <a:t>Electronic transmission of worklists and operational data collection</a:t>
            </a:r>
          </a:p>
          <a:p>
            <a:pPr lvl="1"/>
            <a:endParaRPr lang="en-US" dirty="0"/>
          </a:p>
          <a:p>
            <a:pPr lvl="4"/>
            <a:r>
              <a:rPr lang="en-US" dirty="0"/>
              <a:t>The corporate beat is right, and the concert can begin!</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HOHNER/SONOR optimization </a:t>
            </a:r>
            <a:br>
              <a:rPr lang="en-US" dirty="0"/>
            </a:br>
            <a:r>
              <a:rPr lang="en-US" dirty="0"/>
              <a:t>Supply Chain Management with wayRTS</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solidFill>
                  <a:schemeClr val="tx1"/>
                </a:solidFill>
              </a:rPr>
              <a:t>manufacture and trading</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3" name="Bildplatzhalter 11">
            <a:extLst>
              <a:ext uri="{FF2B5EF4-FFF2-40B4-BE49-F238E27FC236}">
                <a16:creationId xmlns:a16="http://schemas.microsoft.com/office/drawing/2014/main" id="{24B9193A-A549-036D-9923-8DD2756A65B6}"/>
              </a:ext>
            </a:extLst>
          </p:cNvPr>
          <p:cNvPicPr>
            <a:picLocks noGrp="1" noChangeAspect="1"/>
          </p:cNvPicPr>
          <p:nvPr>
            <p:ph type="pic" sz="quarter" idx="46"/>
          </p:nvPr>
        </p:nvPicPr>
        <p:blipFill>
          <a:blip r:embed="rId4"/>
          <a:srcRect t="20964" b="20964"/>
          <a:stretch/>
        </p:blipFill>
        <p:spPr>
          <a:xfrm>
            <a:off x="6105525" y="603250"/>
            <a:ext cx="1728788" cy="576263"/>
          </a:xfrm>
        </p:spPr>
      </p:pic>
    </p:spTree>
    <p:extLst>
      <p:ext uri="{BB962C8B-B14F-4D97-AF65-F5344CB8AC3E}">
        <p14:creationId xmlns:p14="http://schemas.microsoft.com/office/powerpoint/2010/main" val="31780697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Bildplatzhalter 6">
            <a:extLst>
              <a:ext uri="{FF2B5EF4-FFF2-40B4-BE49-F238E27FC236}">
                <a16:creationId xmlns:a16="http://schemas.microsoft.com/office/drawing/2014/main" id="{22D8EA70-E88D-F4A3-B75E-0356009480C9}"/>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a:xfrm>
            <a:off x="4477136" y="4776977"/>
            <a:ext cx="7175998" cy="1388872"/>
          </a:xfrm>
        </p:spPr>
        <p:txBody>
          <a:bodyPr tIns="576000"/>
          <a:lstStyle/>
          <a:p>
            <a:r>
              <a:rPr lang="en-US" dirty="0"/>
              <a:t>Full, cross-plant transparency across the value creation process, improved delivery capability and delivery reliability, smaller time/inventory safety buffers. </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a:xfrm>
            <a:off x="5470730" y="4777364"/>
            <a:ext cx="2340000" cy="540000"/>
          </a:xfrm>
        </p:spPr>
        <p:txBody>
          <a:bodyPr/>
          <a:lstStyle/>
          <a:p>
            <a:r>
              <a:rPr lang="en-US" dirty="0"/>
              <a:t>Benefits for the customer</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a:xfrm rot="16200000">
            <a:off x="3833017" y="5424789"/>
            <a:ext cx="1388872" cy="108001"/>
          </a:xfrm>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a:xfrm>
            <a:off x="8233134" y="1926596"/>
            <a:ext cx="3420000" cy="2789508"/>
          </a:xfrm>
        </p:spPr>
        <p:txBody>
          <a:bodyPr tIns="612000"/>
          <a:lstStyle/>
          <a:p>
            <a:r>
              <a:rPr lang="en-US" dirty="0"/>
              <a:t>The parallel implementation of SAP by a Taiwanese consulting team and of wayRTS by valantic meant that the valantic team was working with “moving goalposts”. The project teams nevertheless worked together successfully, and it emerged that the wayRTS export interface acted as a quality control mechanism for the data migration to SAP.</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a:xfrm rot="16200000">
            <a:off x="6885246" y="3267349"/>
            <a:ext cx="2789508" cy="108000"/>
          </a:xfrm>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a:xfrm>
            <a:off x="4473450" y="1926594"/>
            <a:ext cx="3535136" cy="2789510"/>
          </a:xfrm>
        </p:spPr>
        <p:txBody>
          <a:bodyPr tIns="612000"/>
          <a:lstStyle/>
          <a:p>
            <a:r>
              <a:rPr lang="en-US" dirty="0"/>
              <a:t>Due to the introduction of an international SAP ERP system at HOHNER SONOR and its Taiwanese business partner, the existing APS software also had to be replaced and a new, cross-site planning solution implemented.</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a:xfrm rot="16200000">
            <a:off x="3132696" y="3267349"/>
            <a:ext cx="2789509" cy="108000"/>
          </a:xfrm>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HOHNER/SONOR optimization </a:t>
            </a:r>
            <a:br>
              <a:rPr lang="en-US" dirty="0"/>
            </a:br>
            <a:r>
              <a:rPr lang="en-US" dirty="0"/>
              <a:t>Supply Chain Management with wayRTS</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solidFill>
                  <a:schemeClr val="tx1"/>
                </a:solidFill>
              </a:rPr>
              <a:t>manufacture and trading</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776977"/>
            <a:ext cx="539750" cy="539750"/>
          </a:xfrm>
        </p:spPr>
      </p:pic>
      <p:sp>
        <p:nvSpPr>
          <p:cNvPr id="6" name="Bildplatzhalter 5">
            <a:extLst>
              <a:ext uri="{FF2B5EF4-FFF2-40B4-BE49-F238E27FC236}">
                <a16:creationId xmlns:a16="http://schemas.microsoft.com/office/drawing/2014/main" id="{5B4678DB-D3A5-3AB0-F7AE-2F22D476A0CD}"/>
              </a:ext>
            </a:extLst>
          </p:cNvPr>
          <p:cNvSpPr>
            <a:spLocks noGrp="1"/>
          </p:cNvSpPr>
          <p:nvPr>
            <p:ph type="pic" sz="quarter" idx="46"/>
          </p:nvPr>
        </p:nvSpPr>
        <p:spPr/>
        <p:txBody>
          <a:bodyPr/>
          <a:lstStyle/>
          <a:p>
            <a:endParaRPr lang="de-DE" dirty="0"/>
          </a:p>
        </p:txBody>
      </p:sp>
      <p:pic>
        <p:nvPicPr>
          <p:cNvPr id="75" name="Bildplatzhalter 11">
            <a:extLst>
              <a:ext uri="{FF2B5EF4-FFF2-40B4-BE49-F238E27FC236}">
                <a16:creationId xmlns:a16="http://schemas.microsoft.com/office/drawing/2014/main" id="{4F827BC7-DD7F-F828-0543-65ED1EEC130F}"/>
              </a:ext>
            </a:extLst>
          </p:cNvPr>
          <p:cNvPicPr>
            <a:picLocks noChangeAspect="1"/>
          </p:cNvPicPr>
          <p:nvPr/>
        </p:nvPicPr>
        <p:blipFill>
          <a:blip r:embed="rId12"/>
          <a:srcRect t="20964" b="20964"/>
          <a:stretch/>
        </p:blipFill>
        <p:spPr>
          <a:xfrm>
            <a:off x="765175" y="603250"/>
            <a:ext cx="1728788" cy="576263"/>
          </a:xfrm>
          <a:prstGeom prst="roundRect">
            <a:avLst>
              <a:gd name="adj" fmla="val 7414"/>
            </a:avLst>
          </a:prstGeom>
          <a:noFill/>
        </p:spPr>
      </p:pic>
    </p:spTree>
    <p:extLst>
      <p:ext uri="{BB962C8B-B14F-4D97-AF65-F5344CB8AC3E}">
        <p14:creationId xmlns:p14="http://schemas.microsoft.com/office/powerpoint/2010/main" val="34614757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0">
            <a:extLst>
              <a:ext uri="{FF2B5EF4-FFF2-40B4-BE49-F238E27FC236}">
                <a16:creationId xmlns:a16="http://schemas.microsoft.com/office/drawing/2014/main" id="{DF8896E9-359B-308D-7F8B-81198A37B04A}"/>
              </a:ext>
            </a:extLst>
          </p:cNvPr>
          <p:cNvPicPr>
            <a:picLocks noGrp="1" noChangeAspect="1"/>
          </p:cNvPicPr>
          <p:nvPr>
            <p:ph type="pic" sz="quarter" idx="10"/>
          </p:nvPr>
        </p:nvPicPr>
        <p:blipFill>
          <a:blip r:embed="rId3"/>
          <a:srcRect l="48" r="48"/>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82</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that the hammer hits the nail on the head at thyssenkrupp.</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en-US" dirty="0"/>
              <a:t>Steel and aluminum expert thyssenkrupp migrated its procurement processes from Excel to the cloud</a:t>
            </a:r>
          </a:p>
          <a:p>
            <a:pPr lvl="1"/>
            <a:r>
              <a:rPr lang="en-US" dirty="0"/>
              <a:t>SAP Integrated Business Planning (IBP) introduced semi-automated sales, procurement and material resource planning to ensure efficiency and transparency</a:t>
            </a:r>
          </a:p>
          <a:p>
            <a:pPr lvl="1"/>
            <a:r>
              <a:rPr lang="en-US" dirty="0"/>
              <a:t>The outcome was optimized sales, purchasing and MRP planning, as well as mitigated fluctuations in demand and less price pressure</a:t>
            </a:r>
          </a:p>
          <a:p>
            <a:pPr lvl="1"/>
            <a:endParaRPr lang="en-US" dirty="0"/>
          </a:p>
          <a:p>
            <a:pPr lvl="4"/>
            <a:r>
              <a:rPr lang="en-US" dirty="0"/>
              <a:t>Integrated cloud-based procurement, sales and material resource planning generates </a:t>
            </a:r>
            <a:br>
              <a:rPr lang="en-US" dirty="0"/>
            </a:br>
            <a:r>
              <a:rPr lang="en-US" dirty="0"/>
              <a:t>real efficiency benefits.</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thyssenkrupp Materials – Krefeld-based steel and aluminum processing specialist</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t>Manufacturing</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3" name="Bildplatzhalter 5">
            <a:extLst>
              <a:ext uri="{FF2B5EF4-FFF2-40B4-BE49-F238E27FC236}">
                <a16:creationId xmlns:a16="http://schemas.microsoft.com/office/drawing/2014/main" id="{6AA7BCF3-EF49-DEAD-2BD0-56BEDD05024B}"/>
              </a:ext>
            </a:extLst>
          </p:cNvPr>
          <p:cNvPicPr>
            <a:picLocks noGrp="1" noChangeAspect="1"/>
          </p:cNvPicPr>
          <p:nvPr>
            <p:ph type="pic" sz="quarter" idx="46"/>
          </p:nvPr>
        </p:nvPicPr>
        <p:blipFill rotWithShape="1">
          <a:blip r:embed="rId4"/>
          <a:srcRect l="-11664" t="16599" r="-11664" b="16599"/>
          <a:stretch/>
        </p:blipFill>
        <p:spPr>
          <a:xfrm>
            <a:off x="6105525" y="603250"/>
            <a:ext cx="1728788" cy="576263"/>
          </a:xfrm>
        </p:spPr>
      </p:pic>
    </p:spTree>
    <p:extLst>
      <p:ext uri="{BB962C8B-B14F-4D97-AF65-F5344CB8AC3E}">
        <p14:creationId xmlns:p14="http://schemas.microsoft.com/office/powerpoint/2010/main" val="1695391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10">
            <a:extLst>
              <a:ext uri="{FF2B5EF4-FFF2-40B4-BE49-F238E27FC236}">
                <a16:creationId xmlns:a16="http://schemas.microsoft.com/office/drawing/2014/main" id="{5D1C2524-E99D-9197-8EF7-89405E42F48C}"/>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a:xfrm>
            <a:off x="4477135" y="4185850"/>
            <a:ext cx="7163999" cy="1980000"/>
          </a:xfrm>
        </p:spPr>
        <p:txBody>
          <a:bodyPr/>
          <a:lstStyle/>
          <a:p>
            <a:r>
              <a:rPr lang="en-US" dirty="0"/>
              <a:t>Transparency and flexibility, enhanced efficiency potentials in sales, procurement and material resource planning as well as mitigated fluctuations in demand and less price pressure.</a:t>
            </a:r>
          </a:p>
          <a:p>
            <a:endParaRPr lang="en-US"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 </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en-US" dirty="0"/>
              <a:t>SAP IBP cloud solution for integrated, semi-automated sales, procurement and material resource planning.</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en-US" dirty="0"/>
              <a:t>To migrate the Excel- and template-based procurement planning processes to the cloud and thus leverage efficiency improvements.</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thyssenkrupp Materials – Krefeld-based steel and aluminum processing specialist</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t>Manufacturing</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pic>
        <p:nvPicPr>
          <p:cNvPr id="9" name="Bildplatzhalter 5">
            <a:extLst>
              <a:ext uri="{FF2B5EF4-FFF2-40B4-BE49-F238E27FC236}">
                <a16:creationId xmlns:a16="http://schemas.microsoft.com/office/drawing/2014/main" id="{4EB775BB-E106-800E-C766-A547D59C4BBB}"/>
              </a:ext>
            </a:extLst>
          </p:cNvPr>
          <p:cNvPicPr>
            <a:picLocks noGrp="1" noChangeAspect="1"/>
          </p:cNvPicPr>
          <p:nvPr>
            <p:ph type="pic" sz="quarter" idx="46"/>
          </p:nvPr>
        </p:nvPicPr>
        <p:blipFill rotWithShape="1">
          <a:blip r:embed="rId12"/>
          <a:srcRect l="-18045" t="13144" r="-18045" b="13144"/>
          <a:stretch/>
        </p:blipFill>
        <p:spPr>
          <a:xfrm>
            <a:off x="765175" y="603250"/>
            <a:ext cx="1728788" cy="576263"/>
          </a:xfrm>
        </p:spPr>
      </p:pic>
    </p:spTree>
    <p:extLst>
      <p:ext uri="{BB962C8B-B14F-4D97-AF65-F5344CB8AC3E}">
        <p14:creationId xmlns:p14="http://schemas.microsoft.com/office/powerpoint/2010/main" val="28240970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717DBCC7-E3E7-BC64-62A9-F1031AE5D322}"/>
              </a:ext>
            </a:extLst>
          </p:cNvPr>
          <p:cNvSpPr>
            <a:spLocks noGrp="1"/>
          </p:cNvSpPr>
          <p:nvPr>
            <p:ph type="sldNum" sz="quarter" idx="12"/>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accent4">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B0EB1E-25C5-4740-9782-54CCC0C83B03}" type="slidenum">
              <a:rPr lang="en-GB" smtClean="0"/>
              <a:pPr/>
              <a:t>84</a:t>
            </a:fld>
            <a:endParaRPr lang="en-GB" dirty="0"/>
          </a:p>
        </p:txBody>
      </p:sp>
      <p:sp>
        <p:nvSpPr>
          <p:cNvPr id="5" name="Textplatzhalter 4">
            <a:extLst>
              <a:ext uri="{FF2B5EF4-FFF2-40B4-BE49-F238E27FC236}">
                <a16:creationId xmlns:a16="http://schemas.microsoft.com/office/drawing/2014/main" id="{E69B53B2-EBC3-A684-2F7B-5F574B6DE766}"/>
              </a:ext>
            </a:extLst>
          </p:cNvPr>
          <p:cNvSpPr>
            <a:spLocks noGrp="1"/>
          </p:cNvSpPr>
          <p:nvPr>
            <p:ph type="body" idx="1"/>
          </p:nvPr>
        </p:nvSpPr>
        <p:spPr/>
        <p:txBody>
          <a:bodyPr/>
          <a:lstStyle/>
          <a:p>
            <a:r>
              <a:rPr lang="en-US" dirty="0"/>
              <a:t>References</a:t>
            </a:r>
          </a:p>
        </p:txBody>
      </p:sp>
      <p:sp>
        <p:nvSpPr>
          <p:cNvPr id="7" name="Textplatzhalter 6">
            <a:extLst>
              <a:ext uri="{FF2B5EF4-FFF2-40B4-BE49-F238E27FC236}">
                <a16:creationId xmlns:a16="http://schemas.microsoft.com/office/drawing/2014/main" id="{7730DB3D-3207-3C88-A04C-A14682CAE786}"/>
              </a:ext>
            </a:extLst>
          </p:cNvPr>
          <p:cNvSpPr>
            <a:spLocks noGrp="1"/>
          </p:cNvSpPr>
          <p:nvPr>
            <p:ph type="body" idx="13"/>
          </p:nvPr>
        </p:nvSpPr>
        <p:spPr/>
        <p:txBody>
          <a:bodyPr/>
          <a:lstStyle/>
          <a:p>
            <a:r>
              <a:rPr lang="en-US" dirty="0"/>
              <a:t>Customer Experience</a:t>
            </a:r>
          </a:p>
        </p:txBody>
      </p:sp>
    </p:spTree>
    <p:extLst>
      <p:ext uri="{BB962C8B-B14F-4D97-AF65-F5344CB8AC3E}">
        <p14:creationId xmlns:p14="http://schemas.microsoft.com/office/powerpoint/2010/main" val="28473573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31">
            <a:extLst>
              <a:ext uri="{FF2B5EF4-FFF2-40B4-BE49-F238E27FC236}">
                <a16:creationId xmlns:a16="http://schemas.microsoft.com/office/drawing/2014/main" id="{4A558568-97A3-E91A-67F5-7D1863EDF10E}"/>
              </a:ext>
            </a:extLst>
          </p:cNvPr>
          <p:cNvPicPr>
            <a:picLocks noGrp="1" noChangeAspect="1"/>
          </p:cNvPicPr>
          <p:nvPr>
            <p:ph type="pic" sz="quarter" idx="10"/>
          </p:nvPr>
        </p:nvPicPr>
        <p:blipFill>
          <a:blip r:embed="rId3"/>
          <a:srcRect l="37927" r="37927"/>
          <a:stretch/>
        </p:blipFill>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that at SIMPLON they work </a:t>
            </a:r>
            <a:r>
              <a:rPr lang="en-US"/>
              <a:t>with retailers and </a:t>
            </a:r>
            <a:r>
              <a:rPr lang="en-US" dirty="0"/>
              <a:t>consumers in tandem</a:t>
            </a:r>
            <a:endParaRPr lang="en-US" noProof="1"/>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t>BICYCLE MANUFACTURER</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en-US"/>
              <a:t> </a:t>
            </a:r>
            <a:endParaRPr lang="en-US" dirty="0"/>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lvl="1"/>
            <a:r>
              <a:rPr lang="en-US" dirty="0"/>
              <a:t>SIMPLON manufactures innovative high-end bikes with ingenious technologies and outstanding design.</a:t>
            </a:r>
          </a:p>
          <a:p>
            <a:pPr lvl="1"/>
            <a:r>
              <a:rPr lang="en-US" dirty="0"/>
              <a:t>An online presence for consumers and an ordering store for dealerships have to meet the highest standards and offer the best possible customer experience.</a:t>
            </a:r>
          </a:p>
          <a:p>
            <a:pPr lvl="1"/>
            <a:r>
              <a:rPr lang="en-US" dirty="0"/>
              <a:t>The new web store with its dynamic, responsive design leaves nothing to be desired, while performance marketing and social media drive traffic.</a:t>
            </a:r>
          </a:p>
          <a:p>
            <a:pPr lvl="4"/>
            <a:r>
              <a:rPr lang="en-US" dirty="0"/>
              <a:t>From zero to top gear in record time – KPIs after one year: </a:t>
            </a:r>
          </a:p>
          <a:p>
            <a:pPr marL="285750" lvl="4" indent="-285750">
              <a:buFont typeface="Arial" panose="020B0604020202020204" pitchFamily="34" charset="0"/>
              <a:buChar char="•"/>
            </a:pPr>
            <a:r>
              <a:rPr lang="en-US" dirty="0"/>
              <a:t>Traffic +70%</a:t>
            </a:r>
          </a:p>
          <a:p>
            <a:pPr marL="285750" lvl="4" indent="-285750">
              <a:buFont typeface="Arial" panose="020B0604020202020204" pitchFamily="34" charset="0"/>
              <a:buChar char="•"/>
            </a:pPr>
            <a:r>
              <a:rPr lang="en-US" dirty="0"/>
              <a:t>Number of new users +72%</a:t>
            </a:r>
          </a:p>
          <a:p>
            <a:pPr marL="285750" lvl="4" indent="-285750">
              <a:buFont typeface="Arial" panose="020B0604020202020204" pitchFamily="34" charset="0"/>
              <a:buChar char="•"/>
            </a:pPr>
            <a:r>
              <a:rPr lang="en-US" dirty="0"/>
              <a:t>Number of sessions +72%</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ea typeface="Segoe UI Black"/>
                <a:cs typeface="Segoe UI Light"/>
              </a:rPr>
              <a:t>SIMPLON – High-Performance Online Presence</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a:t>Case Study</a:t>
            </a:r>
          </a:p>
        </p:txBody>
      </p:sp>
      <p:pic>
        <p:nvPicPr>
          <p:cNvPr id="15" name="Bildplatzhalter 14">
            <a:extLst>
              <a:ext uri="{FF2B5EF4-FFF2-40B4-BE49-F238E27FC236}">
                <a16:creationId xmlns:a16="http://schemas.microsoft.com/office/drawing/2014/main" id="{7EA50694-EA88-769D-D308-3C92FC2B41EB}"/>
              </a:ext>
            </a:extLst>
          </p:cNvPr>
          <p:cNvPicPr>
            <a:picLocks noGrp="1" noChangeAspect="1"/>
          </p:cNvPicPr>
          <p:nvPr>
            <p:ph type="pic" sz="quarter" idx="46"/>
          </p:nvPr>
        </p:nvPicPr>
        <p:blipFill rotWithShape="1">
          <a:blip r:embed="rId4">
            <a:extLst>
              <a:ext uri="{96DAC541-7B7A-43D3-8B79-37D633B846F1}">
                <asvg:svgBlip xmlns:asvg="http://schemas.microsoft.com/office/drawing/2016/SVG/main" r:embed="rId5"/>
              </a:ext>
            </a:extLst>
          </a:blip>
          <a:srcRect l="-100002" r="-100002"/>
          <a:stretch/>
        </p:blipFill>
        <p:spPr/>
      </p:pic>
    </p:spTree>
    <p:extLst>
      <p:ext uri="{BB962C8B-B14F-4D97-AF65-F5344CB8AC3E}">
        <p14:creationId xmlns:p14="http://schemas.microsoft.com/office/powerpoint/2010/main" val="34172725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platzhalter 31">
            <a:extLst>
              <a:ext uri="{FF2B5EF4-FFF2-40B4-BE49-F238E27FC236}">
                <a16:creationId xmlns:a16="http://schemas.microsoft.com/office/drawing/2014/main" id="{F2059C93-7A80-C633-4CB6-7C649FBA17D2}"/>
              </a:ext>
            </a:extLst>
          </p:cNvPr>
          <p:cNvPicPr>
            <a:picLocks noGrp="1" noChangeAspect="1"/>
          </p:cNvPicPr>
          <p:nvPr>
            <p:ph type="pic" sz="quarter" idx="10"/>
          </p:nvPr>
        </p:nvPicPr>
        <p:blipFill>
          <a:blip r:embed="rId3"/>
          <a:srcRect l="35564" r="35564"/>
          <a:stretch/>
        </p:blipFill>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vert="horz" lIns="288000" tIns="576000" rIns="108000" bIns="0" rtlCol="0" anchor="t">
            <a:noAutofit/>
          </a:bodyPr>
          <a:lstStyle/>
          <a:p>
            <a:r>
              <a:rPr lang="en-US" dirty="0"/>
              <a:t>The high-end website for high-end bikes from valantic paid off from the very start:</a:t>
            </a:r>
          </a:p>
          <a:p>
            <a:pPr lvl="1"/>
            <a:r>
              <a:rPr lang="en-US" dirty="0"/>
              <a:t>Traffic +70%</a:t>
            </a:r>
          </a:p>
          <a:p>
            <a:pPr lvl="1"/>
            <a:r>
              <a:rPr lang="en-US" dirty="0"/>
              <a:t>Number of new users +72%</a:t>
            </a:r>
          </a:p>
          <a:p>
            <a:pPr lvl="1"/>
            <a:r>
              <a:rPr lang="en-US" dirty="0"/>
              <a:t>Number of sessions +72%</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a:t>Benefits for the customer</a:t>
            </a:r>
            <a:endParaRPr lang="en-US" dirty="0"/>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p:pic>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en-US"/>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vert="horz" lIns="288000" tIns="720000" rIns="108000" bIns="0" rtlCol="0" anchor="t">
            <a:noAutofit/>
          </a:bodyPr>
          <a:lstStyle/>
          <a:p>
            <a:r>
              <a:rPr lang="en-US" dirty="0"/>
              <a:t>A content- and performance-optimized web presence with a responsive design that leaves nothing to be desired. B2B portal, B2C store, social media, newsletter, </a:t>
            </a:r>
            <a:r>
              <a:rPr lang="sah-RU" noProof="1"/>
              <a:t>simplonTV </a:t>
            </a:r>
            <a:r>
              <a:rPr lang="en-US" dirty="0"/>
              <a:t>and a magazine drive up traffic. </a:t>
            </a:r>
            <a:endParaRPr lang="de-DE" dirty="0">
              <a:solidFill>
                <a:srgbClr val="0000FF"/>
              </a:solidFill>
            </a:endParaRPr>
          </a:p>
          <a:p>
            <a:endParaRPr lang="en-US" dirty="0"/>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advice &amp; technology</a:t>
            </a:r>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p:pic>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en-US"/>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vert="horz" lIns="288000" tIns="720000" rIns="108000" bIns="0" rtlCol="0" anchor="t">
            <a:noAutofit/>
          </a:bodyPr>
          <a:lstStyle/>
          <a:p>
            <a:r>
              <a:rPr lang="en-US" dirty="0"/>
              <a:t>The sale of top-quality bikes with many high-end features required a dazzling online presence; </a:t>
            </a:r>
            <a:r>
              <a:rPr lang="en-US"/>
              <a:t>retailers need </a:t>
            </a:r>
            <a:r>
              <a:rPr lang="en-US" dirty="0"/>
              <a:t>to be able to place orders quickly and easily via the online store. </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a:t>Challenge</a:t>
            </a:r>
            <a:endParaRPr lang="en-US" dirty="0"/>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p:pic>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en-US"/>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ea typeface="Segoe UI Black"/>
                <a:cs typeface="Segoe UI Light"/>
              </a:rPr>
              <a:t>SIMPLON – High-Performance Online Presence</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a:t>BICYCLE MANUFACTURER</a:t>
            </a:r>
            <a:endParaRPr lang="en-US" dirty="0"/>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en-US"/>
              <a:t> </a:t>
            </a:r>
          </a:p>
        </p:txBody>
      </p:sp>
      <p:sp>
        <p:nvSpPr>
          <p:cNvPr id="30" name="Rectangle 10">
            <a:extLst>
              <a:ext uri="{FF2B5EF4-FFF2-40B4-BE49-F238E27FC236}">
                <a16:creationId xmlns:a16="http://schemas.microsoft.com/office/drawing/2014/main" id="{A2506A09-5F6F-F4A2-8F97-459EC55240D7}"/>
              </a:ext>
            </a:extLst>
          </p:cNvPr>
          <p:cNvSpPr/>
          <p:nvPr/>
        </p:nvSpPr>
        <p:spPr>
          <a:xfrm>
            <a:off x="8233137" y="4179165"/>
            <a:ext cx="2605552"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1" name="TextBox 11">
            <a:extLst>
              <a:ext uri="{FF2B5EF4-FFF2-40B4-BE49-F238E27FC236}">
                <a16:creationId xmlns:a16="http://schemas.microsoft.com/office/drawing/2014/main" id="{F1E4EE02-069E-6BB1-85EA-803D5EB584EA}"/>
              </a:ext>
            </a:extLst>
          </p:cNvPr>
          <p:cNvSpPr txBox="1"/>
          <p:nvPr/>
        </p:nvSpPr>
        <p:spPr>
          <a:xfrm>
            <a:off x="8369703" y="4300810"/>
            <a:ext cx="619886" cy="287570"/>
          </a:xfrm>
          <a:prstGeom prst="rect">
            <a:avLst/>
          </a:prstGeom>
          <a:noFill/>
        </p:spPr>
        <p:txBody>
          <a:bodyPr wrap="none" lIns="0" tIns="36000" rIns="216000" bIns="36000" rtlCol="0" anchor="ctr">
            <a:spAutoFit/>
          </a:bodyPr>
          <a:lstStyle/>
          <a:p>
            <a:pPr>
              <a:lnSpc>
                <a:spcPct val="130000"/>
              </a:lnSpc>
              <a:spcBef>
                <a:spcPts val="1000"/>
              </a:spcBef>
            </a:pPr>
            <a:r>
              <a:rPr lang="en-US" sz="1200">
                <a:solidFill>
                  <a:srgbClr val="FFFFFF"/>
                </a:solidFill>
              </a:rPr>
              <a:t>Traffic</a:t>
            </a:r>
            <a:endParaRPr lang="en-US" sz="1200" dirty="0">
              <a:solidFill>
                <a:srgbClr val="FFFFFF"/>
              </a:solidFill>
            </a:endParaRPr>
          </a:p>
        </p:txBody>
      </p:sp>
      <p:sp>
        <p:nvSpPr>
          <p:cNvPr id="32" name="Rectangle 12">
            <a:extLst>
              <a:ext uri="{FF2B5EF4-FFF2-40B4-BE49-F238E27FC236}">
                <a16:creationId xmlns:a16="http://schemas.microsoft.com/office/drawing/2014/main" id="{56C1806F-22B1-B330-C083-C344DB766C99}"/>
              </a:ext>
            </a:extLst>
          </p:cNvPr>
          <p:cNvSpPr/>
          <p:nvPr/>
        </p:nvSpPr>
        <p:spPr>
          <a:xfrm>
            <a:off x="8233136" y="5663803"/>
            <a:ext cx="281281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3" name="TextBox 13">
            <a:extLst>
              <a:ext uri="{FF2B5EF4-FFF2-40B4-BE49-F238E27FC236}">
                <a16:creationId xmlns:a16="http://schemas.microsoft.com/office/drawing/2014/main" id="{6258330C-A1DE-B481-6346-42ECCF1656EC}"/>
              </a:ext>
            </a:extLst>
          </p:cNvPr>
          <p:cNvSpPr txBox="1"/>
          <p:nvPr/>
        </p:nvSpPr>
        <p:spPr>
          <a:xfrm>
            <a:off x="8398578" y="5787949"/>
            <a:ext cx="1481660"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Customer contacts</a:t>
            </a:r>
          </a:p>
        </p:txBody>
      </p:sp>
      <p:sp>
        <p:nvSpPr>
          <p:cNvPr id="34" name="Rectangle 14">
            <a:extLst>
              <a:ext uri="{FF2B5EF4-FFF2-40B4-BE49-F238E27FC236}">
                <a16:creationId xmlns:a16="http://schemas.microsoft.com/office/drawing/2014/main" id="{5D5FAB20-535E-4439-26A6-87AF0DF63F78}"/>
              </a:ext>
            </a:extLst>
          </p:cNvPr>
          <p:cNvSpPr/>
          <p:nvPr/>
        </p:nvSpPr>
        <p:spPr>
          <a:xfrm>
            <a:off x="8233136" y="4925332"/>
            <a:ext cx="270700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6F5ABDFB-F899-52B4-48CB-BB0C115E5CE4}"/>
              </a:ext>
            </a:extLst>
          </p:cNvPr>
          <p:cNvSpPr txBox="1"/>
          <p:nvPr/>
        </p:nvSpPr>
        <p:spPr>
          <a:xfrm>
            <a:off x="8369703" y="5049478"/>
            <a:ext cx="1677227"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Customer satisfaction</a:t>
            </a:r>
          </a:p>
        </p:txBody>
      </p:sp>
      <p:pic>
        <p:nvPicPr>
          <p:cNvPr id="6" name="Bildplatzhalter 5">
            <a:extLst>
              <a:ext uri="{FF2B5EF4-FFF2-40B4-BE49-F238E27FC236}">
                <a16:creationId xmlns:a16="http://schemas.microsoft.com/office/drawing/2014/main" id="{247ABDC5-6E20-5FEE-0682-369B31E61A43}"/>
              </a:ext>
            </a:extLst>
          </p:cNvPr>
          <p:cNvPicPr>
            <a:picLocks noGrp="1" noChangeAspect="1"/>
          </p:cNvPicPr>
          <p:nvPr>
            <p:ph type="pic" sz="quarter" idx="46"/>
          </p:nvPr>
        </p:nvPicPr>
        <p:blipFill rotWithShape="1">
          <a:blip r:embed="rId12">
            <a:extLst>
              <a:ext uri="{96DAC541-7B7A-43D3-8B79-37D633B846F1}">
                <asvg:svgBlip xmlns:asvg="http://schemas.microsoft.com/office/drawing/2016/SVG/main" r:embed="rId13"/>
              </a:ext>
            </a:extLst>
          </a:blip>
          <a:srcRect l="-100002" r="-100002"/>
          <a:stretch/>
        </p:blipFill>
        <p:spPr/>
      </p:pic>
    </p:spTree>
    <p:extLst>
      <p:ext uri="{BB962C8B-B14F-4D97-AF65-F5344CB8AC3E}">
        <p14:creationId xmlns:p14="http://schemas.microsoft.com/office/powerpoint/2010/main" val="14248786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31">
            <a:extLst>
              <a:ext uri="{FF2B5EF4-FFF2-40B4-BE49-F238E27FC236}">
                <a16:creationId xmlns:a16="http://schemas.microsoft.com/office/drawing/2014/main" id="{4A558568-97A3-E91A-67F5-7D1863EDF10E}"/>
              </a:ext>
            </a:extLst>
          </p:cNvPr>
          <p:cNvPicPr>
            <a:picLocks noGrp="1" noChangeAspect="1"/>
          </p:cNvPicPr>
          <p:nvPr>
            <p:ph type="pic" sz="quarter" idx="10"/>
          </p:nvPr>
        </p:nvPicPr>
        <p:blipFill rotWithShape="1">
          <a:blip r:embed="rId3"/>
          <a:srcRect l="57310" r="10577" b="257"/>
          <a:stretch/>
        </p:blipFill>
        <p:spPr>
          <a:xfrm>
            <a:off x="5579375" y="0"/>
            <a:ext cx="3312000"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The newly acquired understanding of our customer structure will allow us to leverage many synergy opportunities in the future.</a:t>
            </a:r>
          </a:p>
          <a:p>
            <a:endParaRPr lang="en-US" dirty="0"/>
          </a:p>
          <a:p>
            <a:r>
              <a:rPr lang="en-US" sz="1200" dirty="0">
                <a:latin typeface="+mn-lt"/>
              </a:rPr>
              <a:t>Christian Hoffmann, Head of the Customer &amp; PR Department at </a:t>
            </a:r>
            <a:r>
              <a:rPr lang="de-DE" sz="1200" dirty="0">
                <a:latin typeface="+mn-lt"/>
              </a:rPr>
              <a:t>Mainzer Verkehrsgesellschaft</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sz="1200" b="1">
                <a:solidFill>
                  <a:schemeClr val="tx1"/>
                </a:solidFill>
              </a:rPr>
              <a:t>Energy Utility</a:t>
            </a:r>
            <a:endParaRPr lang="en-US" dirty="0">
              <a:solidFill>
                <a:schemeClr val="tx1"/>
              </a:solidFill>
            </a:endParaRP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en-US"/>
              <a:t> </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lvl="1"/>
            <a:r>
              <a:rPr lang="de-DE" dirty="0"/>
              <a:t>Mainzer Stadtwerke </a:t>
            </a:r>
            <a:r>
              <a:rPr lang="en-US" dirty="0"/>
              <a:t>is the regional energy supplier in and around Mainz. 1,700 employees supply over 370,000 residents with electricity, gas, water, heat, public mobility and more.</a:t>
            </a:r>
          </a:p>
          <a:p>
            <a:pPr lvl="1"/>
            <a:r>
              <a:rPr lang="en-US" dirty="0"/>
              <a:t>Since the company did not have a group-wide view of its customers, it was unable to optimally exploit synergies.</a:t>
            </a:r>
          </a:p>
          <a:p>
            <a:pPr lvl="1"/>
            <a:r>
              <a:rPr lang="en-US" dirty="0"/>
              <a:t>valantic developed a standardized, group-wide customer typology covering all of </a:t>
            </a:r>
            <a:r>
              <a:rPr lang="en-US" noProof="1"/>
              <a:t>Mainzer Stadtwerke’s</a:t>
            </a:r>
            <a:r>
              <a:rPr lang="en-US" dirty="0"/>
              <a:t> group companies.</a:t>
            </a:r>
          </a:p>
          <a:p>
            <a:pPr marL="0" lvl="1" indent="0">
              <a:buNone/>
              <a:tabLst/>
            </a:pPr>
            <a:r>
              <a:rPr lang="en-US" sz="1400" spc="40" dirty="0">
                <a:gradFill>
                  <a:gsLst>
                    <a:gs pos="0">
                      <a:srgbClr val="FF4B4B"/>
                    </a:gs>
                    <a:gs pos="100000">
                      <a:srgbClr val="FF744F"/>
                    </a:gs>
                  </a:gsLst>
                  <a:lin ang="18900000" scaled="0"/>
                </a:gradFill>
                <a:latin typeface="+mj-lt"/>
              </a:rPr>
              <a:t>The uniform understanding of customers has enabled greater customer focus and improved customer satisfaction.</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b="1" dirty="0"/>
              <a:t>Group-Wide Customer Typology for </a:t>
            </a:r>
            <a:r>
              <a:rPr lang="de-DE" b="1" dirty="0"/>
              <a:t>Mainzer Stadtwerke</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a:t>Case Study</a:t>
            </a:r>
          </a:p>
        </p:txBody>
      </p:sp>
      <p:pic>
        <p:nvPicPr>
          <p:cNvPr id="4" name="Bildplatzhalter 3">
            <a:extLst>
              <a:ext uri="{FF2B5EF4-FFF2-40B4-BE49-F238E27FC236}">
                <a16:creationId xmlns:a16="http://schemas.microsoft.com/office/drawing/2014/main" id="{145B4528-FC0B-063F-02C7-5BA9C08C36C0}"/>
              </a:ext>
            </a:extLst>
          </p:cNvPr>
          <p:cNvPicPr>
            <a:picLocks noGrp="1" noChangeAspect="1"/>
          </p:cNvPicPr>
          <p:nvPr>
            <p:ph type="pic" sz="quarter" idx="46"/>
          </p:nvPr>
        </p:nvPicPr>
        <p:blipFill rotWithShape="1">
          <a:blip r:embed="rId4">
            <a:extLst>
              <a:ext uri="{96DAC541-7B7A-43D3-8B79-37D633B846F1}">
                <asvg:svgBlip xmlns:asvg="http://schemas.microsoft.com/office/drawing/2016/SVG/main" r:embed="rId5"/>
              </a:ext>
            </a:extLst>
          </a:blip>
          <a:srcRect t="-12121" b="-12121"/>
          <a:stretch/>
        </p:blipFill>
        <p:spPr/>
      </p:pic>
    </p:spTree>
    <p:extLst>
      <p:ext uri="{BB962C8B-B14F-4D97-AF65-F5344CB8AC3E}">
        <p14:creationId xmlns:p14="http://schemas.microsoft.com/office/powerpoint/2010/main" val="11589723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platzhalter 31">
            <a:extLst>
              <a:ext uri="{FF2B5EF4-FFF2-40B4-BE49-F238E27FC236}">
                <a16:creationId xmlns:a16="http://schemas.microsoft.com/office/drawing/2014/main" id="{F2059C93-7A80-C633-4CB6-7C649FBA17D2}"/>
              </a:ext>
            </a:extLst>
          </p:cNvPr>
          <p:cNvPicPr>
            <a:picLocks noGrp="1" noChangeAspect="1"/>
          </p:cNvPicPr>
          <p:nvPr>
            <p:ph type="pic" sz="quarter" idx="10"/>
          </p:nvPr>
        </p:nvPicPr>
        <p:blipFill rotWithShape="1">
          <a:blip r:embed="rId3"/>
          <a:srcRect l="55036" r="6468"/>
          <a:stretch/>
        </p:blipFill>
        <p:spPr>
          <a:xfrm>
            <a:off x="0" y="0"/>
            <a:ext cx="3960000" cy="6858000"/>
          </a:xfrm>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56" r="56"/>
          <a:stretch>
            <a:fillRect/>
          </a:stretch>
        </p:blipFill>
        <p:spPr>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vert="horz" lIns="288000" tIns="576000" rIns="108000" bIns="0" rtlCol="0" anchor="t">
            <a:noAutofit/>
          </a:bodyPr>
          <a:lstStyle/>
          <a:p>
            <a:r>
              <a:rPr lang="de-DE" dirty="0">
                <a:solidFill>
                  <a:schemeClr val="tx1"/>
                </a:solidFill>
              </a:rPr>
              <a:t>Mainzer Stadtwerke </a:t>
            </a:r>
            <a:r>
              <a:rPr lang="en-US" dirty="0">
                <a:solidFill>
                  <a:schemeClr val="tx1"/>
                </a:solidFill>
              </a:rPr>
              <a:t>was able to develop a uniform understanding of its customers, letting it sharpen its customer focus and exploit existing synergies for cross-selling, product and service innovations, and improved customer satisfaction.</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a:t>Benefits for the customer</a:t>
            </a:r>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p:pic>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en-US"/>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vert="horz" lIns="288000" tIns="720000" rIns="108000" bIns="0" rtlCol="0" anchor="t">
            <a:noAutofit/>
          </a:bodyPr>
          <a:lstStyle/>
          <a:p>
            <a:r>
              <a:rPr lang="en-US" dirty="0">
                <a:solidFill>
                  <a:schemeClr val="tx1"/>
                </a:solidFill>
                <a:cs typeface="Arial"/>
              </a:rPr>
              <a:t>v</a:t>
            </a:r>
            <a:r>
              <a:rPr lang="en-US">
                <a:solidFill>
                  <a:schemeClr val="tx1"/>
                </a:solidFill>
                <a:cs typeface="Arial"/>
              </a:rPr>
              <a:t>alantic’s </a:t>
            </a:r>
            <a:r>
              <a:rPr lang="en-US" dirty="0">
                <a:solidFill>
                  <a:schemeClr val="tx1"/>
                </a:solidFill>
                <a:cs typeface="Arial"/>
              </a:rPr>
              <a:t>“Customer Typology Builder” was used to develop a standardized Group-wide customer typology.</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a:t>Consulting approach &amp; technology</a:t>
            </a:r>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p:pic>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en-US"/>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vert="horz" lIns="288000" tIns="720000" rIns="108000" bIns="0" rtlCol="0" anchor="t">
            <a:noAutofit/>
          </a:bodyPr>
          <a:lstStyle/>
          <a:p>
            <a:r>
              <a:rPr lang="en-US" dirty="0">
                <a:solidFill>
                  <a:schemeClr val="tx1"/>
                </a:solidFill>
                <a:cs typeface="Arial"/>
              </a:rPr>
              <a:t>The company did not have a uniform, Group-wide view of its customers, which meant it was unable to exploit synergies in customer support and product development.</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a:t>Challenge</a:t>
            </a:r>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p:pic>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en-US"/>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b="1"/>
              <a:t>Group-Wide Customer Typology for Mainzer Stadtwerke</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a:solidFill>
                  <a:schemeClr val="tx1"/>
                </a:solidFill>
              </a:rPr>
              <a:t>Energy Utility</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en-US"/>
              <a:t> </a:t>
            </a:r>
          </a:p>
        </p:txBody>
      </p:sp>
      <p:sp>
        <p:nvSpPr>
          <p:cNvPr id="30" name="Rectangle 10">
            <a:extLst>
              <a:ext uri="{FF2B5EF4-FFF2-40B4-BE49-F238E27FC236}">
                <a16:creationId xmlns:a16="http://schemas.microsoft.com/office/drawing/2014/main" id="{A2506A09-5F6F-F4A2-8F97-459EC55240D7}"/>
              </a:ext>
            </a:extLst>
          </p:cNvPr>
          <p:cNvSpPr/>
          <p:nvPr/>
        </p:nvSpPr>
        <p:spPr>
          <a:xfrm>
            <a:off x="8233136" y="4179165"/>
            <a:ext cx="3165792"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1" name="TextBox 11">
            <a:extLst>
              <a:ext uri="{FF2B5EF4-FFF2-40B4-BE49-F238E27FC236}">
                <a16:creationId xmlns:a16="http://schemas.microsoft.com/office/drawing/2014/main" id="{F1E4EE02-069E-6BB1-85EA-803D5EB584EA}"/>
              </a:ext>
            </a:extLst>
          </p:cNvPr>
          <p:cNvSpPr txBox="1"/>
          <p:nvPr/>
        </p:nvSpPr>
        <p:spPr>
          <a:xfrm>
            <a:off x="8369703" y="4300810"/>
            <a:ext cx="1677227" cy="287570"/>
          </a:xfrm>
          <a:prstGeom prst="rect">
            <a:avLst/>
          </a:prstGeom>
          <a:noFill/>
        </p:spPr>
        <p:txBody>
          <a:bodyPr wrap="none" lIns="0" tIns="36000" rIns="216000" bIns="36000" rtlCol="0" anchor="ctr">
            <a:spAutoFit/>
          </a:bodyPr>
          <a:lstStyle/>
          <a:p>
            <a:pPr>
              <a:lnSpc>
                <a:spcPct val="130000"/>
              </a:lnSpc>
              <a:spcBef>
                <a:spcPts val="1000"/>
              </a:spcBef>
            </a:pPr>
            <a:r>
              <a:rPr lang="en-US" sz="1200" dirty="0">
                <a:solidFill>
                  <a:srgbClr val="FFFFFF"/>
                </a:solidFill>
                <a:cs typeface="Arial"/>
              </a:rPr>
              <a:t>Customer satisfaction</a:t>
            </a:r>
            <a:endParaRPr lang="en-US" sz="1200" b="1" dirty="0">
              <a:solidFill>
                <a:srgbClr val="FFFFFF"/>
              </a:solidFill>
            </a:endParaRPr>
          </a:p>
        </p:txBody>
      </p:sp>
      <p:sp>
        <p:nvSpPr>
          <p:cNvPr id="32" name="Rectangle 12">
            <a:extLst>
              <a:ext uri="{FF2B5EF4-FFF2-40B4-BE49-F238E27FC236}">
                <a16:creationId xmlns:a16="http://schemas.microsoft.com/office/drawing/2014/main" id="{56C1806F-22B1-B330-C083-C344DB766C99}"/>
              </a:ext>
            </a:extLst>
          </p:cNvPr>
          <p:cNvSpPr/>
          <p:nvPr/>
        </p:nvSpPr>
        <p:spPr>
          <a:xfrm>
            <a:off x="8233138" y="5663803"/>
            <a:ext cx="2587262"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r>
              <a:rPr lang="en-US" sz="1200" dirty="0">
                <a:solidFill>
                  <a:srgbClr val="FFFFFF"/>
                </a:solidFill>
                <a:cs typeface="Arial"/>
              </a:rPr>
              <a:t>Product and service innovations</a:t>
            </a:r>
          </a:p>
        </p:txBody>
      </p:sp>
      <p:sp>
        <p:nvSpPr>
          <p:cNvPr id="34" name="Rectangle 14">
            <a:extLst>
              <a:ext uri="{FF2B5EF4-FFF2-40B4-BE49-F238E27FC236}">
                <a16:creationId xmlns:a16="http://schemas.microsoft.com/office/drawing/2014/main" id="{5D5FAB20-535E-4439-26A6-87AF0DF63F78}"/>
              </a:ext>
            </a:extLst>
          </p:cNvPr>
          <p:cNvSpPr/>
          <p:nvPr/>
        </p:nvSpPr>
        <p:spPr>
          <a:xfrm>
            <a:off x="8233136" y="4925332"/>
            <a:ext cx="230278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6F5ABDFB-F899-52B4-48CB-BB0C115E5CE4}"/>
              </a:ext>
            </a:extLst>
          </p:cNvPr>
          <p:cNvSpPr txBox="1"/>
          <p:nvPr/>
        </p:nvSpPr>
        <p:spPr>
          <a:xfrm>
            <a:off x="8369703" y="5049478"/>
            <a:ext cx="1080077"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Cross-selling</a:t>
            </a:r>
          </a:p>
        </p:txBody>
      </p:sp>
      <p:pic>
        <p:nvPicPr>
          <p:cNvPr id="4" name="Bildplatzhalter 3">
            <a:extLst>
              <a:ext uri="{FF2B5EF4-FFF2-40B4-BE49-F238E27FC236}">
                <a16:creationId xmlns:a16="http://schemas.microsoft.com/office/drawing/2014/main" id="{565BA416-3C75-EE3D-41C5-D1F1E0F7E411}"/>
              </a:ext>
            </a:extLst>
          </p:cNvPr>
          <p:cNvPicPr>
            <a:picLocks noGrp="1" noChangeAspect="1"/>
          </p:cNvPicPr>
          <p:nvPr>
            <p:ph type="pic" sz="quarter" idx="46"/>
          </p:nvPr>
        </p:nvPicPr>
        <p:blipFill rotWithShape="1">
          <a:blip r:embed="rId12">
            <a:extLst>
              <a:ext uri="{96DAC541-7B7A-43D3-8B79-37D633B846F1}">
                <asvg:svgBlip xmlns:asvg="http://schemas.microsoft.com/office/drawing/2016/SVG/main" r:embed="rId13"/>
              </a:ext>
            </a:extLst>
          </a:blip>
          <a:srcRect t="-12121" b="-12121"/>
          <a:stretch/>
        </p:blipFill>
        <p:spPr/>
      </p:pic>
    </p:spTree>
    <p:extLst>
      <p:ext uri="{BB962C8B-B14F-4D97-AF65-F5344CB8AC3E}">
        <p14:creationId xmlns:p14="http://schemas.microsoft.com/office/powerpoint/2010/main" val="18600132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31">
            <a:extLst>
              <a:ext uri="{FF2B5EF4-FFF2-40B4-BE49-F238E27FC236}">
                <a16:creationId xmlns:a16="http://schemas.microsoft.com/office/drawing/2014/main" id="{4A558568-97A3-E91A-67F5-7D1863EDF10E}"/>
              </a:ext>
            </a:extLst>
          </p:cNvPr>
          <p:cNvPicPr>
            <a:picLocks noGrp="1" noChangeAspect="1"/>
          </p:cNvPicPr>
          <p:nvPr>
            <p:ph type="pic" sz="quarter" idx="10"/>
          </p:nvPr>
        </p:nvPicPr>
        <p:blipFill rotWithShape="1">
          <a:blip r:embed="rId3"/>
          <a:srcRect l="39905" r="24321"/>
          <a:stretch/>
        </p:blipFill>
        <p:spPr>
          <a:xfrm>
            <a:off x="5579375" y="0"/>
            <a:ext cx="3312000"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a:xfrm>
            <a:off x="9143445" y="1476000"/>
            <a:ext cx="2520000" cy="4680000"/>
          </a:xfrm>
        </p:spPr>
        <p:txBody>
          <a:bodyPr lIns="360000" rIns="180000"/>
          <a:lstStyle/>
          <a:p>
            <a:r>
              <a:rPr lang="en-US" dirty="0"/>
              <a:t>valantic ensures that </a:t>
            </a:r>
            <a:r>
              <a:rPr lang="en-US" noProof="1"/>
              <a:t>höfats</a:t>
            </a:r>
            <a:r>
              <a:rPr lang="en-US" dirty="0"/>
              <a:t> customers are fired up when visiting its </a:t>
            </a:r>
            <a:br>
              <a:rPr lang="en-US" dirty="0"/>
            </a:br>
            <a:r>
              <a:rPr lang="en-US" dirty="0"/>
              <a:t>e-store</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t>HOME accessories</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en-US"/>
              <a:t> </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lvl="1"/>
            <a:r>
              <a:rPr lang="en-US" dirty="0"/>
              <a:t>The young design specialist </a:t>
            </a:r>
            <a:r>
              <a:rPr lang="en-US" noProof="1"/>
              <a:t>höfats </a:t>
            </a:r>
            <a:r>
              <a:rPr lang="en-US" dirty="0"/>
              <a:t>from the Allgäu region in southern Germany offers home accessories for open fires, and from torches to table-top grills.</a:t>
            </a:r>
          </a:p>
          <a:p>
            <a:pPr lvl="1"/>
            <a:r>
              <a:rPr lang="sah-RU" noProof="1"/>
              <a:t>Höfats </a:t>
            </a:r>
            <a:r>
              <a:rPr lang="en-US" dirty="0"/>
              <a:t>urgently needed an e-commerce platform for end customers and trading partners to fuel further international growth.</a:t>
            </a:r>
          </a:p>
          <a:p>
            <a:pPr lvl="1"/>
            <a:r>
              <a:rPr lang="en-US" dirty="0"/>
              <a:t>valantic needed just five months to implement a scalable, future-proof online store for B2B and B2C based on a Shopware 6 platform. </a:t>
            </a:r>
          </a:p>
          <a:p>
            <a:pPr marL="0" lvl="1" indent="0">
              <a:buNone/>
              <a:tabLst/>
            </a:pPr>
            <a:r>
              <a:rPr lang="en-US" sz="1400" spc="40" dirty="0">
                <a:gradFill>
                  <a:gsLst>
                    <a:gs pos="0">
                      <a:srgbClr val="FF4B4B"/>
                    </a:gs>
                    <a:gs pos="100000">
                      <a:srgbClr val="FF744F"/>
                    </a:gs>
                  </a:gsLst>
                  <a:lin ang="18900000" scaled="0"/>
                </a:gradFill>
                <a:latin typeface="+mj-lt"/>
              </a:rPr>
              <a:t>The flexible, state-of-the-art solution ensures a seamless B2B shopping experience, higher B2C conversion rates, and improved efficiency.</a:t>
            </a:r>
          </a:p>
          <a:p>
            <a:pPr marL="0" lvl="1" indent="0">
              <a:buNone/>
              <a:tabLst/>
            </a:pPr>
            <a:endParaRPr lang="en-US" sz="1400" spc="40" dirty="0">
              <a:gradFill>
                <a:gsLst>
                  <a:gs pos="0">
                    <a:srgbClr val="FF4B4B"/>
                  </a:gs>
                  <a:gs pos="100000">
                    <a:srgbClr val="FF744F"/>
                  </a:gs>
                </a:gsLst>
                <a:lin ang="18900000" scaled="0"/>
              </a:gradFill>
              <a:latin typeface="+mj-lt"/>
            </a:endParaRPr>
          </a:p>
          <a:p>
            <a:pPr marL="0" lvl="1" indent="0">
              <a:buNone/>
              <a:tabLst/>
            </a:pPr>
            <a:endParaRPr lang="en-US" sz="1400" spc="40" dirty="0">
              <a:gradFill>
                <a:gsLst>
                  <a:gs pos="0">
                    <a:srgbClr val="FF4B4B"/>
                  </a:gs>
                  <a:gs pos="100000">
                    <a:srgbClr val="FF744F"/>
                  </a:gs>
                </a:gsLst>
                <a:lin ang="18900000" scaled="0"/>
              </a:gradFill>
              <a:latin typeface="+mj-lt"/>
            </a:endParaRP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noProof="1"/>
              <a:t>Höfats </a:t>
            </a:r>
            <a:r>
              <a:rPr lang="en-US" dirty="0"/>
              <a:t>– </a:t>
            </a:r>
            <a:r>
              <a:rPr lang="en-US" b="1" dirty="0"/>
              <a:t>E-Commerce Platform for B2B and B2C</a:t>
            </a:r>
            <a:endParaRPr lang="en-US" dirty="0">
              <a:ea typeface="Segoe UI Black"/>
              <a:cs typeface="Segoe UI Light"/>
            </a:endParaRP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a:t>Case Study</a:t>
            </a:r>
          </a:p>
        </p:txBody>
      </p:sp>
      <p:pic>
        <p:nvPicPr>
          <p:cNvPr id="4" name="Bildplatzhalter 3">
            <a:extLst>
              <a:ext uri="{FF2B5EF4-FFF2-40B4-BE49-F238E27FC236}">
                <a16:creationId xmlns:a16="http://schemas.microsoft.com/office/drawing/2014/main" id="{145B4528-FC0B-063F-02C7-5BA9C08C36C0}"/>
              </a:ext>
            </a:extLst>
          </p:cNvPr>
          <p:cNvPicPr>
            <a:picLocks noGrp="1" noChangeAspect="1"/>
          </p:cNvPicPr>
          <p:nvPr>
            <p:ph type="pic" sz="quarter" idx="46"/>
          </p:nvPr>
        </p:nvPicPr>
        <p:blipFill rotWithShape="1">
          <a:blip r:embed="rId4">
            <a:extLst>
              <a:ext uri="{96DAC541-7B7A-43D3-8B79-37D633B846F1}">
                <asvg:svgBlip xmlns:asvg="http://schemas.microsoft.com/office/drawing/2016/SVG/main" r:embed="rId5"/>
              </a:ext>
            </a:extLst>
          </a:blip>
          <a:srcRect l="-10000" r="-10000"/>
          <a:stretch/>
        </p:blipFill>
        <p:spPr/>
      </p:pic>
    </p:spTree>
    <p:extLst>
      <p:ext uri="{BB962C8B-B14F-4D97-AF65-F5344CB8AC3E}">
        <p14:creationId xmlns:p14="http://schemas.microsoft.com/office/powerpoint/2010/main" val="2548828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31">
            <a:extLst>
              <a:ext uri="{FF2B5EF4-FFF2-40B4-BE49-F238E27FC236}">
                <a16:creationId xmlns:a16="http://schemas.microsoft.com/office/drawing/2014/main" id="{4A558568-97A3-E91A-67F5-7D1863EDF10E}"/>
              </a:ext>
            </a:extLst>
          </p:cNvPr>
          <p:cNvPicPr>
            <a:picLocks noGrp="1" noChangeAspect="1"/>
          </p:cNvPicPr>
          <p:nvPr>
            <p:ph type="pic" sz="quarter" idx="10"/>
          </p:nvPr>
        </p:nvPicPr>
        <p:blipFill rotWithShape="1">
          <a:blip r:embed="rId3"/>
          <a:srcRect l="37432" r="22676"/>
          <a:stretch/>
        </p:blipFill>
        <p:spPr>
          <a:xfrm>
            <a:off x="5579375" y="0"/>
            <a:ext cx="3312000"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a:t>valantic ensures that an e-store isn’t sold down the river by cybercriminals</a:t>
            </a:r>
          </a:p>
          <a:p>
            <a:endParaRPr lang="en-US"/>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a:t>E-Commerce</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lvl="1"/>
            <a:r>
              <a:rPr lang="en-US"/>
              <a:t>An e-store has been targeted by a ransomware attack: All of the systems shut down, all of the data on the file servers are encrypted – nothing works anymore.</a:t>
            </a:r>
          </a:p>
          <a:p>
            <a:pPr lvl="1"/>
            <a:r>
              <a:rPr lang="en-US"/>
              <a:t>The goal: To get all systems up and running again as quickly as possible.</a:t>
            </a:r>
          </a:p>
          <a:p>
            <a:pPr lvl="1"/>
            <a:r>
              <a:rPr lang="en-US"/>
              <a:t>valantic performs a status check, identifies the mission-critical business processes and initiates countermeasures.</a:t>
            </a:r>
          </a:p>
          <a:p>
            <a:pPr lvl="4"/>
            <a:r>
              <a:rPr lang="en-US"/>
              <a:t>“Mission Impossible” was successful: After seven days, the computers were powered up again, and after a further eleven days the logistics chain was running smoothly once more.</a:t>
            </a:r>
          </a:p>
          <a:p>
            <a:pPr lvl="4"/>
            <a:endParaRPr lang="en-US"/>
          </a:p>
          <a:p>
            <a:pPr lvl="4"/>
            <a:endParaRPr lang="en-US"/>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a:ea typeface="Segoe UI Black"/>
                <a:cs typeface="Segoe UI Light"/>
              </a:rPr>
              <a:t>Rescue Following a</a:t>
            </a:r>
            <a:br>
              <a:rPr lang="en-US">
                <a:ea typeface="Segoe UI Black"/>
                <a:cs typeface="Segoe UI Light"/>
              </a:rPr>
            </a:br>
            <a:r>
              <a:rPr lang="en-US">
                <a:ea typeface="Segoe UI Black"/>
                <a:cs typeface="Segoe UI Light"/>
              </a:rPr>
              <a:t>Ransomware Attack</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a:t>Case Study</a:t>
            </a:r>
          </a:p>
        </p:txBody>
      </p:sp>
    </p:spTree>
    <p:extLst>
      <p:ext uri="{BB962C8B-B14F-4D97-AF65-F5344CB8AC3E}">
        <p14:creationId xmlns:p14="http://schemas.microsoft.com/office/powerpoint/2010/main" val="2568502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platzhalter 31">
            <a:extLst>
              <a:ext uri="{FF2B5EF4-FFF2-40B4-BE49-F238E27FC236}">
                <a16:creationId xmlns:a16="http://schemas.microsoft.com/office/drawing/2014/main" id="{F2059C93-7A80-C633-4CB6-7C649FBA17D2}"/>
              </a:ext>
            </a:extLst>
          </p:cNvPr>
          <p:cNvPicPr>
            <a:picLocks noGrp="1" noChangeAspect="1"/>
          </p:cNvPicPr>
          <p:nvPr>
            <p:ph type="pic" sz="quarter" idx="10"/>
          </p:nvPr>
        </p:nvPicPr>
        <p:blipFill rotWithShape="1">
          <a:blip r:embed="rId3"/>
          <a:srcRect l="40027" r="17201"/>
          <a:stretch/>
        </p:blipFill>
        <p:spPr>
          <a:xfrm>
            <a:off x="0" y="0"/>
            <a:ext cx="3960000" cy="6858000"/>
          </a:xfrm>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56" r="56"/>
          <a:stretch>
            <a:fillRect/>
          </a:stretch>
        </p:blipFill>
        <p:spPr>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vert="horz" lIns="288000" tIns="720000" rIns="108000" bIns="0" rtlCol="0" anchor="t">
            <a:noAutofit/>
          </a:bodyPr>
          <a:lstStyle/>
          <a:p>
            <a:r>
              <a:rPr lang="en-US" dirty="0"/>
              <a:t>Optimized shopping experiences for end customers and retail partners; greater efficiency through process automation in the areas of order processing and price and delivery </a:t>
            </a:r>
            <a:r>
              <a:rPr lang="en-US"/>
              <a:t>management.</a:t>
            </a:r>
            <a:endParaRPr lang="en-US"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a:t>
            </a:r>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p:pic>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en-US"/>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vert="horz" lIns="288000" tIns="720000" rIns="72000" bIns="0" rtlCol="0" anchor="t">
            <a:noAutofit/>
          </a:bodyPr>
          <a:lstStyle/>
          <a:p>
            <a:r>
              <a:rPr lang="en-US" noProof="1">
                <a:solidFill>
                  <a:schemeClr val="tx1"/>
                </a:solidFill>
                <a:cs typeface="Arial"/>
              </a:rPr>
              <a:t>Hybrid e-commerce solution based on Shopware 6, including interfaces to Xentral (ERP), PayPal, amazon, and Stripe. Processing of all sales channels using a single platform in a stylish online store design.</a:t>
            </a:r>
            <a:endParaRPr lang="en-US" sz="1400" noProof="1">
              <a:cs typeface="Arial"/>
            </a:endParaRP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p:pic>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en-US"/>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vert="horz" lIns="288000" tIns="720000" rIns="108000" bIns="0" rtlCol="0" anchor="t">
            <a:noAutofit/>
          </a:bodyPr>
          <a:lstStyle/>
          <a:p>
            <a:r>
              <a:rPr lang="en-US" dirty="0">
                <a:solidFill>
                  <a:schemeClr val="tx1"/>
                </a:solidFill>
                <a:cs typeface="Arial"/>
              </a:rPr>
              <a:t>Quick implementation of a scalable online store for B2B and B2C that also meets the tax and statutory warranty requirements of international locations.</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p:pic>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en-US"/>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noProof="1"/>
              <a:t>Höfats </a:t>
            </a:r>
            <a:r>
              <a:rPr lang="en-US" dirty="0"/>
              <a:t>– </a:t>
            </a:r>
            <a:r>
              <a:rPr lang="en-US" b="1" dirty="0"/>
              <a:t>E-Commerce Platform for B2B and B2C</a:t>
            </a:r>
            <a:endParaRPr lang="en-US" dirty="0">
              <a:ea typeface="Segoe UI Black"/>
              <a:cs typeface="Segoe UI Light"/>
            </a:endParaRP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a:t>HOME accessorIes</a:t>
            </a:r>
          </a:p>
          <a:p>
            <a:endParaRPr lang="en-US"/>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en-US"/>
              <a:t> </a:t>
            </a:r>
          </a:p>
        </p:txBody>
      </p:sp>
      <p:sp>
        <p:nvSpPr>
          <p:cNvPr id="30" name="Rectangle 10">
            <a:extLst>
              <a:ext uri="{FF2B5EF4-FFF2-40B4-BE49-F238E27FC236}">
                <a16:creationId xmlns:a16="http://schemas.microsoft.com/office/drawing/2014/main" id="{A2506A09-5F6F-F4A2-8F97-459EC55240D7}"/>
              </a:ext>
            </a:extLst>
          </p:cNvPr>
          <p:cNvSpPr/>
          <p:nvPr/>
        </p:nvSpPr>
        <p:spPr>
          <a:xfrm>
            <a:off x="8233136" y="4179165"/>
            <a:ext cx="296160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1" name="TextBox 11">
            <a:extLst>
              <a:ext uri="{FF2B5EF4-FFF2-40B4-BE49-F238E27FC236}">
                <a16:creationId xmlns:a16="http://schemas.microsoft.com/office/drawing/2014/main" id="{F1E4EE02-069E-6BB1-85EA-803D5EB584EA}"/>
              </a:ext>
            </a:extLst>
          </p:cNvPr>
          <p:cNvSpPr txBox="1"/>
          <p:nvPr/>
        </p:nvSpPr>
        <p:spPr>
          <a:xfrm>
            <a:off x="8369703" y="4300810"/>
            <a:ext cx="1745772" cy="287570"/>
          </a:xfrm>
          <a:prstGeom prst="rect">
            <a:avLst/>
          </a:prstGeom>
          <a:noFill/>
        </p:spPr>
        <p:txBody>
          <a:bodyPr wrap="none" lIns="0" tIns="36000" rIns="216000" bIns="36000" rtlCol="0" anchor="ctr">
            <a:spAutoFit/>
          </a:bodyPr>
          <a:lstStyle/>
          <a:p>
            <a:pPr>
              <a:lnSpc>
                <a:spcPct val="130000"/>
              </a:lnSpc>
              <a:spcBef>
                <a:spcPts val="1000"/>
              </a:spcBef>
            </a:pPr>
            <a:r>
              <a:rPr lang="en-US" sz="1200" dirty="0">
                <a:solidFill>
                  <a:srgbClr val="FFFFFF"/>
                </a:solidFill>
                <a:cs typeface="Arial"/>
              </a:rPr>
              <a:t>Implementation speed</a:t>
            </a:r>
            <a:endParaRPr lang="en-US" sz="1200" b="1" dirty="0">
              <a:solidFill>
                <a:srgbClr val="FFFFFF"/>
              </a:solidFill>
            </a:endParaRPr>
          </a:p>
        </p:txBody>
      </p:sp>
      <p:sp>
        <p:nvSpPr>
          <p:cNvPr id="32" name="Rectangle 12">
            <a:extLst>
              <a:ext uri="{FF2B5EF4-FFF2-40B4-BE49-F238E27FC236}">
                <a16:creationId xmlns:a16="http://schemas.microsoft.com/office/drawing/2014/main" id="{56C1806F-22B1-B330-C083-C344DB766C99}"/>
              </a:ext>
            </a:extLst>
          </p:cNvPr>
          <p:cNvSpPr/>
          <p:nvPr/>
        </p:nvSpPr>
        <p:spPr>
          <a:xfrm>
            <a:off x="8233138" y="5663803"/>
            <a:ext cx="296160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r>
              <a:rPr lang="en-US" sz="1200" dirty="0">
                <a:solidFill>
                  <a:srgbClr val="FFFFFF"/>
                </a:solidFill>
                <a:cs typeface="Arial"/>
              </a:rPr>
              <a:t>Efficiency</a:t>
            </a:r>
            <a:endParaRPr lang="en-US" sz="1200" dirty="0">
              <a:solidFill>
                <a:srgbClr val="FFFFFF"/>
              </a:solidFill>
            </a:endParaRPr>
          </a:p>
        </p:txBody>
      </p:sp>
      <p:sp>
        <p:nvSpPr>
          <p:cNvPr id="34" name="Rectangle 14">
            <a:extLst>
              <a:ext uri="{FF2B5EF4-FFF2-40B4-BE49-F238E27FC236}">
                <a16:creationId xmlns:a16="http://schemas.microsoft.com/office/drawing/2014/main" id="{5D5FAB20-535E-4439-26A6-87AF0DF63F78}"/>
              </a:ext>
            </a:extLst>
          </p:cNvPr>
          <p:cNvSpPr/>
          <p:nvPr/>
        </p:nvSpPr>
        <p:spPr>
          <a:xfrm>
            <a:off x="8233136" y="4925332"/>
            <a:ext cx="272190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6F5ABDFB-F899-52B4-48CB-BB0C115E5CE4}"/>
              </a:ext>
            </a:extLst>
          </p:cNvPr>
          <p:cNvSpPr txBox="1"/>
          <p:nvPr/>
        </p:nvSpPr>
        <p:spPr>
          <a:xfrm>
            <a:off x="8369703" y="5049478"/>
            <a:ext cx="1641961"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Customer experience</a:t>
            </a:r>
          </a:p>
        </p:txBody>
      </p:sp>
      <p:pic>
        <p:nvPicPr>
          <p:cNvPr id="4" name="Bildplatzhalter 3">
            <a:extLst>
              <a:ext uri="{FF2B5EF4-FFF2-40B4-BE49-F238E27FC236}">
                <a16:creationId xmlns:a16="http://schemas.microsoft.com/office/drawing/2014/main" id="{565BA416-3C75-EE3D-41C5-D1F1E0F7E411}"/>
              </a:ext>
            </a:extLst>
          </p:cNvPr>
          <p:cNvPicPr>
            <a:picLocks noGrp="1" noChangeAspect="1"/>
          </p:cNvPicPr>
          <p:nvPr>
            <p:ph type="pic" sz="quarter" idx="46"/>
          </p:nvPr>
        </p:nvPicPr>
        <p:blipFill rotWithShape="1">
          <a:blip r:embed="rId12">
            <a:extLst>
              <a:ext uri="{96DAC541-7B7A-43D3-8B79-37D633B846F1}">
                <asvg:svgBlip xmlns:asvg="http://schemas.microsoft.com/office/drawing/2016/SVG/main" r:embed="rId13"/>
              </a:ext>
            </a:extLst>
          </a:blip>
          <a:srcRect l="-10000" r="-10000"/>
          <a:stretch/>
        </p:blipFill>
        <p:spPr/>
      </p:pic>
    </p:spTree>
    <p:extLst>
      <p:ext uri="{BB962C8B-B14F-4D97-AF65-F5344CB8AC3E}">
        <p14:creationId xmlns:p14="http://schemas.microsoft.com/office/powerpoint/2010/main" val="30114990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ildplatzhalter 23" descr="Ein Bild, das Person, Kleidung, Mann, Im Haus enthält.&#10;&#10;Automatisch generierte Beschreibung">
            <a:extLst>
              <a:ext uri="{FF2B5EF4-FFF2-40B4-BE49-F238E27FC236}">
                <a16:creationId xmlns:a16="http://schemas.microsoft.com/office/drawing/2014/main" id="{B52946E1-093F-8DE2-14C0-7994BB7CE016}"/>
              </a:ext>
            </a:extLst>
          </p:cNvPr>
          <p:cNvPicPr>
            <a:picLocks noGrp="1" noChangeAspect="1"/>
          </p:cNvPicPr>
          <p:nvPr>
            <p:ph type="pic" sz="quarter" idx="10"/>
          </p:nvPr>
        </p:nvPicPr>
        <p:blipFill rotWithShape="1">
          <a:blip r:embed="rId3"/>
          <a:srcRect l="29762" r="38046"/>
          <a:stretch/>
        </p:blipFill>
        <p:spPr>
          <a:xfrm>
            <a:off x="5579375" y="0"/>
            <a:ext cx="3312000" cy="6858000"/>
          </a:xfrm>
        </p:spPr>
      </p:pic>
      <p:sp>
        <p:nvSpPr>
          <p:cNvPr id="6" name="Textplatzhalter 5">
            <a:extLst>
              <a:ext uri="{FF2B5EF4-FFF2-40B4-BE49-F238E27FC236}">
                <a16:creationId xmlns:a16="http://schemas.microsoft.com/office/drawing/2014/main" id="{8E4F52F1-816C-CFDA-0BF1-E94BC65B721C}"/>
              </a:ext>
            </a:extLst>
          </p:cNvPr>
          <p:cNvSpPr>
            <a:spLocks noGrp="1"/>
          </p:cNvSpPr>
          <p:nvPr>
            <p:ph type="body" idx="1"/>
          </p:nvPr>
        </p:nvSpPr>
        <p:spPr>
          <a:xfrm>
            <a:off x="9143445" y="1476000"/>
            <a:ext cx="2520000" cy="4680000"/>
          </a:xfrm>
          <a:noFill/>
          <a:effectLst/>
        </p:spPr>
        <p:txBody>
          <a:bodyPr vert="horz" lIns="360000" tIns="360000" rIns="180000" bIns="360000" rtlCol="0" anchor="ctr" anchorCtr="0">
            <a:noAutofit/>
          </a:bodyPr>
          <a:lstStyle/>
          <a:p>
            <a:r>
              <a:rPr lang="en-US" sz="1600" dirty="0"/>
              <a:t>“We have integrated the most important recurring test cases into our automated test routines. This saves us an enormous amount of time. And when a test flags an error, developers can investigate it immediately.“</a:t>
            </a:r>
          </a:p>
          <a:p>
            <a:endParaRPr lang="en-US" sz="1600" dirty="0"/>
          </a:p>
          <a:p>
            <a:r>
              <a:rPr lang="en-US" sz="1200" dirty="0">
                <a:latin typeface="+mn-lt"/>
              </a:rPr>
              <a:t>Christine </a:t>
            </a:r>
            <a:r>
              <a:rPr lang="en-US" sz="1200" dirty="0" err="1">
                <a:latin typeface="+mn-lt"/>
              </a:rPr>
              <a:t>Wälchli</a:t>
            </a:r>
            <a:r>
              <a:rPr lang="en-US" sz="1200" dirty="0">
                <a:latin typeface="+mn-lt"/>
              </a:rPr>
              <a:t>, Business Analyst at ESA</a:t>
            </a:r>
          </a:p>
        </p:txBody>
      </p:sp>
      <p:sp>
        <p:nvSpPr>
          <p:cNvPr id="7" name="Textplatzhalter 6">
            <a:extLst>
              <a:ext uri="{FF2B5EF4-FFF2-40B4-BE49-F238E27FC236}">
                <a16:creationId xmlns:a16="http://schemas.microsoft.com/office/drawing/2014/main" id="{B6EFF914-2656-FA0D-4D1A-48BD71D52D9B}"/>
              </a:ext>
            </a:extLst>
          </p:cNvPr>
          <p:cNvSpPr>
            <a:spLocks noGrp="1"/>
          </p:cNvSpPr>
          <p:nvPr>
            <p:ph type="body" idx="16"/>
          </p:nvPr>
        </p:nvSpPr>
        <p:spPr>
          <a:xfrm>
            <a:off x="5891927" y="1507551"/>
            <a:ext cx="2880000" cy="360000"/>
          </a:xfrm>
        </p:spPr>
        <p:txBody>
          <a:bodyPr/>
          <a:lstStyle/>
          <a:p>
            <a:r>
              <a:rPr lang="de-DE" dirty="0"/>
              <a:t>WORKSHOP SUPPLIES</a:t>
            </a:r>
            <a:endParaRPr lang="en-US" dirty="0"/>
          </a:p>
        </p:txBody>
      </p:sp>
      <p:sp>
        <p:nvSpPr>
          <p:cNvPr id="20" name="Bildplatzhalter 19">
            <a:extLst>
              <a:ext uri="{FF2B5EF4-FFF2-40B4-BE49-F238E27FC236}">
                <a16:creationId xmlns:a16="http://schemas.microsoft.com/office/drawing/2014/main" id="{1ED14366-4F40-BFBC-B011-43379CDCBA63}"/>
              </a:ext>
            </a:extLst>
          </p:cNvPr>
          <p:cNvSpPr>
            <a:spLocks noGrp="1"/>
          </p:cNvSpPr>
          <p:nvPr>
            <p:ph type="pic" sz="quarter" idx="66"/>
          </p:nvPr>
        </p:nvSpPr>
        <p:spPr/>
        <p:txBody>
          <a:bodyPr/>
          <a:lstStyle/>
          <a:p>
            <a:endParaRPr lang="en-US"/>
          </a:p>
        </p:txBody>
      </p:sp>
      <p:pic>
        <p:nvPicPr>
          <p:cNvPr id="22" name="Bildplatzhalter 21">
            <a:extLst>
              <a:ext uri="{FF2B5EF4-FFF2-40B4-BE49-F238E27FC236}">
                <a16:creationId xmlns:a16="http://schemas.microsoft.com/office/drawing/2014/main" id="{02E3B662-ED61-0A85-0056-6378B42D43BE}"/>
              </a:ext>
            </a:extLst>
          </p:cNvPr>
          <p:cNvPicPr>
            <a:picLocks noGrp="1" noChangeAspect="1"/>
          </p:cNvPicPr>
          <p:nvPr>
            <p:ph type="pic" sz="quarter" idx="46"/>
          </p:nvPr>
        </p:nvPicPr>
        <p:blipFill rotWithShape="1">
          <a:blip r:embed="rId4">
            <a:extLst>
              <a:ext uri="{96DAC541-7B7A-43D3-8B79-37D633B846F1}">
                <asvg:svgBlip xmlns:asvg="http://schemas.microsoft.com/office/drawing/2016/SVG/main" r:embed="rId5"/>
              </a:ext>
            </a:extLst>
          </a:blip>
          <a:srcRect t="-5175" b="-5175"/>
          <a:stretch/>
        </p:blipFill>
        <p:spPr/>
      </p:pic>
      <p:sp>
        <p:nvSpPr>
          <p:cNvPr id="10" name="Inhaltsplatzhalter 9">
            <a:extLst>
              <a:ext uri="{FF2B5EF4-FFF2-40B4-BE49-F238E27FC236}">
                <a16:creationId xmlns:a16="http://schemas.microsoft.com/office/drawing/2014/main" id="{A3B470F3-5F60-392A-8CDB-2825DF729E11}"/>
              </a:ext>
            </a:extLst>
          </p:cNvPr>
          <p:cNvSpPr>
            <a:spLocks noGrp="1"/>
          </p:cNvSpPr>
          <p:nvPr>
            <p:ph sz="quarter" idx="15"/>
          </p:nvPr>
        </p:nvSpPr>
        <p:spPr>
          <a:xfrm>
            <a:off x="539999" y="1989138"/>
            <a:ext cx="4680000" cy="4166862"/>
          </a:xfrm>
        </p:spPr>
        <p:txBody>
          <a:bodyPr/>
          <a:lstStyle/>
          <a:p>
            <a:pPr lvl="1"/>
            <a:r>
              <a:rPr lang="en-US" dirty="0"/>
              <a:t>The Swiss purchasing cooperative ESA is a full-range supplier of car and motor vehicle workshops.</a:t>
            </a:r>
          </a:p>
          <a:p>
            <a:pPr lvl="1"/>
            <a:r>
              <a:rPr lang="en-US" dirty="0"/>
              <a:t>ESA supplies its 10,000 customers with everything that garages, body shops and industry-relevant retail businesses need.</a:t>
            </a:r>
          </a:p>
          <a:p>
            <a:pPr lvl="1"/>
            <a:r>
              <a:rPr lang="en-US" dirty="0"/>
              <a:t>Regular testing is needed in the context of continuously developing the online shop.</a:t>
            </a:r>
          </a:p>
          <a:p>
            <a:pPr lvl="1"/>
            <a:r>
              <a:rPr lang="en-US" dirty="0"/>
              <a:t>Automated E2E regression tests were implemented together with the valantic team.</a:t>
            </a:r>
          </a:p>
          <a:p>
            <a:pPr lvl="4"/>
            <a:r>
              <a:rPr lang="en-US" dirty="0"/>
              <a:t>New store functions can now be tested seamlessly and automatically.</a:t>
            </a:r>
          </a:p>
        </p:txBody>
      </p:sp>
      <p:sp>
        <p:nvSpPr>
          <p:cNvPr id="11" name="Titel 10">
            <a:extLst>
              <a:ext uri="{FF2B5EF4-FFF2-40B4-BE49-F238E27FC236}">
                <a16:creationId xmlns:a16="http://schemas.microsoft.com/office/drawing/2014/main" id="{B31DBAD3-C4A5-0DF4-57AD-08D2BB5CE739}"/>
              </a:ext>
            </a:extLst>
          </p:cNvPr>
          <p:cNvSpPr>
            <a:spLocks noGrp="1"/>
          </p:cNvSpPr>
          <p:nvPr>
            <p:ph type="title"/>
          </p:nvPr>
        </p:nvSpPr>
        <p:spPr>
          <a:xfrm>
            <a:off x="540000" y="622301"/>
            <a:ext cx="4680000" cy="648000"/>
          </a:xfrm>
        </p:spPr>
        <p:txBody>
          <a:bodyPr/>
          <a:lstStyle/>
          <a:p>
            <a:r>
              <a:rPr lang="en-US" dirty="0"/>
              <a:t>ESA Automates the Testing of Its Online Store</a:t>
            </a:r>
          </a:p>
        </p:txBody>
      </p:sp>
      <p:sp>
        <p:nvSpPr>
          <p:cNvPr id="12" name="Textplatzhalter 11">
            <a:extLst>
              <a:ext uri="{FF2B5EF4-FFF2-40B4-BE49-F238E27FC236}">
                <a16:creationId xmlns:a16="http://schemas.microsoft.com/office/drawing/2014/main" id="{15EBE557-1B43-F2D6-A385-ADB57C060A6A}"/>
              </a:ext>
            </a:extLst>
          </p:cNvPr>
          <p:cNvSpPr>
            <a:spLocks noGrp="1"/>
          </p:cNvSpPr>
          <p:nvPr>
            <p:ph type="body" sz="quarter" idx="14"/>
          </p:nvPr>
        </p:nvSpPr>
        <p:spPr>
          <a:xfrm>
            <a:off x="576000" y="396000"/>
            <a:ext cx="4680000" cy="144000"/>
          </a:xfrm>
        </p:spPr>
        <p:txBody>
          <a:bodyPr/>
          <a:lstStyle/>
          <a:p>
            <a:r>
              <a:rPr lang="en-US"/>
              <a:t>Case Study</a:t>
            </a:r>
            <a:endParaRPr lang="en-US" dirty="0"/>
          </a:p>
        </p:txBody>
      </p:sp>
    </p:spTree>
    <p:extLst>
      <p:ext uri="{BB962C8B-B14F-4D97-AF65-F5344CB8AC3E}">
        <p14:creationId xmlns:p14="http://schemas.microsoft.com/office/powerpoint/2010/main" val="21306937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Bildplatzhalter 26" descr="Ein Bild, das Person, Kleidung, Mann, Im Haus enthält.&#10;&#10;Automatisch generierte Beschreibung">
            <a:extLst>
              <a:ext uri="{FF2B5EF4-FFF2-40B4-BE49-F238E27FC236}">
                <a16:creationId xmlns:a16="http://schemas.microsoft.com/office/drawing/2014/main" id="{706A401D-4A94-4C84-1D5F-7D6249B79C6F}"/>
              </a:ext>
            </a:extLst>
          </p:cNvPr>
          <p:cNvPicPr>
            <a:picLocks noGrp="1" noChangeAspect="1"/>
          </p:cNvPicPr>
          <p:nvPr>
            <p:ph type="pic" sz="quarter" idx="10"/>
          </p:nvPr>
        </p:nvPicPr>
        <p:blipFill rotWithShape="1">
          <a:blip r:embed="rId3"/>
          <a:srcRect l="24197" r="37315"/>
          <a:stretch/>
        </p:blipFill>
        <p:spPr>
          <a:xfrm>
            <a:off x="0" y="0"/>
            <a:ext cx="3960000" cy="6858000"/>
          </a:xfrm>
        </p:spPr>
      </p:pic>
      <p:sp>
        <p:nvSpPr>
          <p:cNvPr id="7" name="Textplatzhalter 6">
            <a:extLst>
              <a:ext uri="{FF2B5EF4-FFF2-40B4-BE49-F238E27FC236}">
                <a16:creationId xmlns:a16="http://schemas.microsoft.com/office/drawing/2014/main" id="{89080C9E-685E-2A9C-4FBC-95C577730C2F}"/>
              </a:ext>
            </a:extLst>
          </p:cNvPr>
          <p:cNvSpPr>
            <a:spLocks noGrp="1"/>
          </p:cNvSpPr>
          <p:nvPr>
            <p:ph type="body" sz="quarter" idx="50"/>
          </p:nvPr>
        </p:nvSpPr>
        <p:spPr/>
        <p:txBody>
          <a:bodyPr/>
          <a:lstStyle/>
          <a:p>
            <a:r>
              <a:rPr lang="en-US" dirty="0">
                <a:solidFill>
                  <a:schemeClr val="tx1"/>
                </a:solidFill>
              </a:rPr>
              <a:t>Test automation increases the reliability and quality of software updates. Fewer manual E2E tests are required, which reduces the testing overheads and results is a glitch-free shopping </a:t>
            </a:r>
            <a:r>
              <a:rPr lang="en-US">
                <a:solidFill>
                  <a:schemeClr val="tx1"/>
                </a:solidFill>
              </a:rPr>
              <a:t>experience.</a:t>
            </a:r>
            <a:endParaRPr lang="en-US" dirty="0">
              <a:solidFill>
                <a:schemeClr val="tx1"/>
              </a:solidFill>
            </a:endParaRPr>
          </a:p>
        </p:txBody>
      </p:sp>
      <p:sp>
        <p:nvSpPr>
          <p:cNvPr id="8" name="Textplatzhalter 7">
            <a:extLst>
              <a:ext uri="{FF2B5EF4-FFF2-40B4-BE49-F238E27FC236}">
                <a16:creationId xmlns:a16="http://schemas.microsoft.com/office/drawing/2014/main" id="{8A79E766-C295-3617-F647-729BC9C20A0E}"/>
              </a:ext>
            </a:extLst>
          </p:cNvPr>
          <p:cNvSpPr>
            <a:spLocks noGrp="1"/>
          </p:cNvSpPr>
          <p:nvPr>
            <p:ph type="body" idx="64"/>
          </p:nvPr>
        </p:nvSpPr>
        <p:spPr/>
        <p:txBody>
          <a:bodyPr/>
          <a:lstStyle/>
          <a:p>
            <a:r>
              <a:rPr lang="en-US" dirty="0"/>
              <a:t>Benefits for the customer</a:t>
            </a:r>
          </a:p>
        </p:txBody>
      </p:sp>
      <p:pic>
        <p:nvPicPr>
          <p:cNvPr id="33" name="Inhaltsplatzhalter 32" descr="Daumen hoch-Zeichen Silhouette">
            <a:extLst>
              <a:ext uri="{FF2B5EF4-FFF2-40B4-BE49-F238E27FC236}">
                <a16:creationId xmlns:a16="http://schemas.microsoft.com/office/drawing/2014/main" id="{CF656D85-D70A-44DE-E058-136F9E147D30}"/>
              </a:ext>
            </a:extLst>
          </p:cNvPr>
          <p:cNvPicPr>
            <a:picLocks noGrp="1" noChangeAspect="1"/>
          </p:cNvPicPr>
          <p:nvPr>
            <p:ph sz="quarter" idx="51"/>
          </p:nvPr>
        </p:nvPicPr>
        <p:blipFill>
          <a:blip r:embed="rId4">
            <a:extLst>
              <a:ext uri="{96DAC541-7B7A-43D3-8B79-37D633B846F1}">
                <asvg:svgBlip xmlns:asvg="http://schemas.microsoft.com/office/drawing/2016/SVG/main" r:embed="rId5"/>
              </a:ext>
            </a:extLst>
          </a:blip>
          <a:stretch>
            <a:fillRect/>
          </a:stretch>
        </p:blipFill>
        <p:spPr/>
      </p:pic>
      <p:sp>
        <p:nvSpPr>
          <p:cNvPr id="10" name="Textplatzhalter 9">
            <a:extLst>
              <a:ext uri="{FF2B5EF4-FFF2-40B4-BE49-F238E27FC236}">
                <a16:creationId xmlns:a16="http://schemas.microsoft.com/office/drawing/2014/main" id="{13B123B5-CFF3-4D47-72A3-4F3C1C9BF532}"/>
              </a:ext>
            </a:extLst>
          </p:cNvPr>
          <p:cNvSpPr>
            <a:spLocks noGrp="1"/>
          </p:cNvSpPr>
          <p:nvPr>
            <p:ph type="body" sz="quarter" idx="62"/>
          </p:nvPr>
        </p:nvSpPr>
        <p:spPr/>
        <p:txBody>
          <a:bodyPr/>
          <a:lstStyle/>
          <a:p>
            <a:endParaRPr lang="en-US"/>
          </a:p>
        </p:txBody>
      </p:sp>
      <p:sp>
        <p:nvSpPr>
          <p:cNvPr id="11" name="Textplatzhalter 10">
            <a:extLst>
              <a:ext uri="{FF2B5EF4-FFF2-40B4-BE49-F238E27FC236}">
                <a16:creationId xmlns:a16="http://schemas.microsoft.com/office/drawing/2014/main" id="{D9690EF5-0766-08BE-0D51-71556FC46DFC}"/>
              </a:ext>
            </a:extLst>
          </p:cNvPr>
          <p:cNvSpPr>
            <a:spLocks noGrp="1"/>
          </p:cNvSpPr>
          <p:nvPr>
            <p:ph type="body" sz="quarter" idx="47"/>
          </p:nvPr>
        </p:nvSpPr>
        <p:spPr/>
        <p:txBody>
          <a:bodyPr/>
          <a:lstStyle/>
          <a:p>
            <a:r>
              <a:rPr lang="en-US" dirty="0">
                <a:solidFill>
                  <a:schemeClr val="tx1"/>
                </a:solidFill>
              </a:rPr>
              <a:t>Automated E2E regression tests were implemented in collaboration with valantic. What this means specifically is that the store is scanned using automated test cases and test robots. </a:t>
            </a:r>
            <a:endParaRPr lang="en-US" dirty="0"/>
          </a:p>
        </p:txBody>
      </p:sp>
      <p:sp>
        <p:nvSpPr>
          <p:cNvPr id="12" name="Textplatzhalter 11">
            <a:extLst>
              <a:ext uri="{FF2B5EF4-FFF2-40B4-BE49-F238E27FC236}">
                <a16:creationId xmlns:a16="http://schemas.microsoft.com/office/drawing/2014/main" id="{EAB02967-B25F-8FFE-88C3-484ADCD995EA}"/>
              </a:ext>
            </a:extLst>
          </p:cNvPr>
          <p:cNvSpPr>
            <a:spLocks noGrp="1"/>
          </p:cNvSpPr>
          <p:nvPr>
            <p:ph type="body" idx="65"/>
          </p:nvPr>
        </p:nvSpPr>
        <p:spPr/>
        <p:txBody>
          <a:bodyPr/>
          <a:lstStyle/>
          <a:p>
            <a:r>
              <a:rPr lang="en-US" dirty="0"/>
              <a:t>Consulting approach &amp; technology</a:t>
            </a:r>
          </a:p>
        </p:txBody>
      </p:sp>
      <p:pic>
        <p:nvPicPr>
          <p:cNvPr id="31" name="Inhaltsplatzhalter 30" descr="Abakus Silhouette">
            <a:extLst>
              <a:ext uri="{FF2B5EF4-FFF2-40B4-BE49-F238E27FC236}">
                <a16:creationId xmlns:a16="http://schemas.microsoft.com/office/drawing/2014/main" id="{4A8552E4-31BC-D6F0-AEBF-BCFFD2EDF925}"/>
              </a:ext>
            </a:extLst>
          </p:cNvPr>
          <p:cNvPicPr>
            <a:picLocks noGrp="1" noChangeAspect="1"/>
          </p:cNvPicPr>
          <p:nvPr>
            <p:ph sz="quarter" idx="48"/>
          </p:nvPr>
        </p:nvPicPr>
        <p:blipFill>
          <a:blip r:embed="rId6">
            <a:extLst>
              <a:ext uri="{96DAC541-7B7A-43D3-8B79-37D633B846F1}">
                <asvg:svgBlip xmlns:asvg="http://schemas.microsoft.com/office/drawing/2016/SVG/main" r:embed="rId7"/>
              </a:ext>
            </a:extLst>
          </a:blip>
          <a:stretch>
            <a:fillRect/>
          </a:stretch>
        </p:blipFill>
        <p:spPr/>
      </p:pic>
      <p:sp>
        <p:nvSpPr>
          <p:cNvPr id="14" name="Textplatzhalter 13">
            <a:extLst>
              <a:ext uri="{FF2B5EF4-FFF2-40B4-BE49-F238E27FC236}">
                <a16:creationId xmlns:a16="http://schemas.microsoft.com/office/drawing/2014/main" id="{552B728C-54DF-058E-55B9-9C48FD209303}"/>
              </a:ext>
            </a:extLst>
          </p:cNvPr>
          <p:cNvSpPr>
            <a:spLocks noGrp="1"/>
          </p:cNvSpPr>
          <p:nvPr>
            <p:ph type="body" sz="quarter" idx="49"/>
          </p:nvPr>
        </p:nvSpPr>
        <p:spPr/>
        <p:txBody>
          <a:bodyPr/>
          <a:lstStyle/>
          <a:p>
            <a:endParaRPr lang="en-US"/>
          </a:p>
        </p:txBody>
      </p:sp>
      <p:sp>
        <p:nvSpPr>
          <p:cNvPr id="15" name="Textplatzhalter 14">
            <a:extLst>
              <a:ext uri="{FF2B5EF4-FFF2-40B4-BE49-F238E27FC236}">
                <a16:creationId xmlns:a16="http://schemas.microsoft.com/office/drawing/2014/main" id="{8B894F55-1C09-B65C-4968-C2D34AC9A4D9}"/>
              </a:ext>
            </a:extLst>
          </p:cNvPr>
          <p:cNvSpPr>
            <a:spLocks noGrp="1"/>
          </p:cNvSpPr>
          <p:nvPr>
            <p:ph type="body" sz="quarter" idx="29"/>
          </p:nvPr>
        </p:nvSpPr>
        <p:spPr/>
        <p:txBody>
          <a:bodyPr/>
          <a:lstStyle/>
          <a:p>
            <a:r>
              <a:rPr lang="en-US" dirty="0">
                <a:solidFill>
                  <a:schemeClr val="tx1"/>
                </a:solidFill>
              </a:rPr>
              <a:t>The continuous further development of ESA’s online store needed to be optimized with parallel testing. The aim was to detect errors at an early stage and reduce the amount of manual testing needed.</a:t>
            </a:r>
          </a:p>
        </p:txBody>
      </p:sp>
      <p:sp>
        <p:nvSpPr>
          <p:cNvPr id="16" name="Textplatzhalter 15">
            <a:extLst>
              <a:ext uri="{FF2B5EF4-FFF2-40B4-BE49-F238E27FC236}">
                <a16:creationId xmlns:a16="http://schemas.microsoft.com/office/drawing/2014/main" id="{C827DC3A-78BA-A1CB-D9B0-082B591078F0}"/>
              </a:ext>
            </a:extLst>
          </p:cNvPr>
          <p:cNvSpPr>
            <a:spLocks noGrp="1"/>
          </p:cNvSpPr>
          <p:nvPr>
            <p:ph type="body" idx="63"/>
          </p:nvPr>
        </p:nvSpPr>
        <p:spPr/>
        <p:txBody>
          <a:bodyPr/>
          <a:lstStyle/>
          <a:p>
            <a:r>
              <a:rPr lang="en-US"/>
              <a:t>Challenge</a:t>
            </a:r>
          </a:p>
        </p:txBody>
      </p:sp>
      <p:pic>
        <p:nvPicPr>
          <p:cNvPr id="29" name="Inhaltsplatzhalter 28" descr="Berge Silhouette">
            <a:extLst>
              <a:ext uri="{FF2B5EF4-FFF2-40B4-BE49-F238E27FC236}">
                <a16:creationId xmlns:a16="http://schemas.microsoft.com/office/drawing/2014/main" id="{164E4367-ECC3-EBDB-6158-18C8F149FF22}"/>
              </a:ext>
            </a:extLst>
          </p:cNvPr>
          <p:cNvPicPr>
            <a:picLocks noGrp="1" noChangeAspect="1"/>
          </p:cNvPicPr>
          <p:nvPr>
            <p:ph sz="quarter" idx="23"/>
          </p:nvPr>
        </p:nvPicPr>
        <p:blipFill>
          <a:blip r:embed="rId8">
            <a:extLst>
              <a:ext uri="{96DAC541-7B7A-43D3-8B79-37D633B846F1}">
                <asvg:svgBlip xmlns:asvg="http://schemas.microsoft.com/office/drawing/2016/SVG/main" r:embed="rId9"/>
              </a:ext>
            </a:extLst>
          </a:blip>
          <a:stretch>
            <a:fillRect/>
          </a:stretch>
        </p:blipFill>
        <p:spPr/>
      </p:pic>
      <p:sp>
        <p:nvSpPr>
          <p:cNvPr id="18" name="Textplatzhalter 17">
            <a:extLst>
              <a:ext uri="{FF2B5EF4-FFF2-40B4-BE49-F238E27FC236}">
                <a16:creationId xmlns:a16="http://schemas.microsoft.com/office/drawing/2014/main" id="{98E21612-9686-CDEB-E77A-A7FBFA692646}"/>
              </a:ext>
            </a:extLst>
          </p:cNvPr>
          <p:cNvSpPr>
            <a:spLocks noGrp="1"/>
          </p:cNvSpPr>
          <p:nvPr>
            <p:ph type="body" sz="quarter" idx="61"/>
          </p:nvPr>
        </p:nvSpPr>
        <p:spPr/>
        <p:txBody>
          <a:bodyPr/>
          <a:lstStyle/>
          <a:p>
            <a:endParaRPr lang="en-US"/>
          </a:p>
        </p:txBody>
      </p:sp>
      <p:sp>
        <p:nvSpPr>
          <p:cNvPr id="19" name="Titel 18">
            <a:extLst>
              <a:ext uri="{FF2B5EF4-FFF2-40B4-BE49-F238E27FC236}">
                <a16:creationId xmlns:a16="http://schemas.microsoft.com/office/drawing/2014/main" id="{90785965-7883-0AF6-ED2E-1E5EA5F47061}"/>
              </a:ext>
            </a:extLst>
          </p:cNvPr>
          <p:cNvSpPr>
            <a:spLocks noGrp="1"/>
          </p:cNvSpPr>
          <p:nvPr>
            <p:ph type="title"/>
          </p:nvPr>
        </p:nvSpPr>
        <p:spPr/>
        <p:txBody>
          <a:bodyPr/>
          <a:lstStyle/>
          <a:p>
            <a:r>
              <a:rPr lang="en-US"/>
              <a:t>ESA Automates the Testing of Its Online Store</a:t>
            </a:r>
          </a:p>
        </p:txBody>
      </p:sp>
      <p:sp>
        <p:nvSpPr>
          <p:cNvPr id="20" name="Textplatzhalter 19">
            <a:extLst>
              <a:ext uri="{FF2B5EF4-FFF2-40B4-BE49-F238E27FC236}">
                <a16:creationId xmlns:a16="http://schemas.microsoft.com/office/drawing/2014/main" id="{5E5305BF-D7C8-21DE-CA52-54F15F789D56}"/>
              </a:ext>
            </a:extLst>
          </p:cNvPr>
          <p:cNvSpPr>
            <a:spLocks noGrp="1"/>
          </p:cNvSpPr>
          <p:nvPr>
            <p:ph type="body" sz="quarter" idx="67"/>
          </p:nvPr>
        </p:nvSpPr>
        <p:spPr/>
        <p:txBody>
          <a:bodyPr/>
          <a:lstStyle/>
          <a:p>
            <a:r>
              <a:rPr lang="en-US"/>
              <a:t>Case Study</a:t>
            </a:r>
          </a:p>
        </p:txBody>
      </p:sp>
      <p:sp>
        <p:nvSpPr>
          <p:cNvPr id="21" name="Textplatzhalter 20">
            <a:extLst>
              <a:ext uri="{FF2B5EF4-FFF2-40B4-BE49-F238E27FC236}">
                <a16:creationId xmlns:a16="http://schemas.microsoft.com/office/drawing/2014/main" id="{1229A6B5-725D-5D6C-FFEA-F9C94AF1F2A4}"/>
              </a:ext>
            </a:extLst>
          </p:cNvPr>
          <p:cNvSpPr>
            <a:spLocks noGrp="1"/>
          </p:cNvSpPr>
          <p:nvPr>
            <p:ph type="body" idx="1"/>
          </p:nvPr>
        </p:nvSpPr>
        <p:spPr/>
        <p:txBody>
          <a:bodyPr/>
          <a:lstStyle/>
          <a:p>
            <a:r>
              <a:rPr lang="en-US"/>
              <a:t>WORKSHOP REQUIREMENTS</a:t>
            </a:r>
          </a:p>
        </p:txBody>
      </p:sp>
      <p:sp>
        <p:nvSpPr>
          <p:cNvPr id="22" name="Bildplatzhalter 21">
            <a:extLst>
              <a:ext uri="{FF2B5EF4-FFF2-40B4-BE49-F238E27FC236}">
                <a16:creationId xmlns:a16="http://schemas.microsoft.com/office/drawing/2014/main" id="{959A9D22-0016-ED0D-6B19-87CB8158DD42}"/>
              </a:ext>
            </a:extLst>
          </p:cNvPr>
          <p:cNvSpPr>
            <a:spLocks noGrp="1"/>
          </p:cNvSpPr>
          <p:nvPr>
            <p:ph type="pic" sz="quarter" idx="66"/>
          </p:nvPr>
        </p:nvSpPr>
        <p:spPr/>
        <p:txBody>
          <a:bodyPr/>
          <a:lstStyle/>
          <a:p>
            <a:r>
              <a:rPr lang="en-US"/>
              <a:t> </a:t>
            </a:r>
          </a:p>
        </p:txBody>
      </p:sp>
      <p:pic>
        <p:nvPicPr>
          <p:cNvPr id="25" name="Bildplatzhalter 24">
            <a:extLst>
              <a:ext uri="{FF2B5EF4-FFF2-40B4-BE49-F238E27FC236}">
                <a16:creationId xmlns:a16="http://schemas.microsoft.com/office/drawing/2014/main" id="{C4153639-2C16-2CA4-C16F-99FB80B3D391}"/>
              </a:ext>
            </a:extLst>
          </p:cNvPr>
          <p:cNvPicPr>
            <a:picLocks noGrp="1" noChangeAspect="1"/>
          </p:cNvPicPr>
          <p:nvPr>
            <p:ph type="pic" sz="quarter" idx="46"/>
          </p:nvPr>
        </p:nvPicPr>
        <p:blipFill rotWithShape="1">
          <a:blip r:embed="rId10">
            <a:extLst>
              <a:ext uri="{96DAC541-7B7A-43D3-8B79-37D633B846F1}">
                <asvg:svgBlip xmlns:asvg="http://schemas.microsoft.com/office/drawing/2016/SVG/main" r:embed="rId11"/>
              </a:ext>
            </a:extLst>
          </a:blip>
          <a:srcRect t="-5175" b="-5175"/>
          <a:stretch/>
        </p:blipFill>
        <p:spPr/>
      </p:pic>
      <p:sp>
        <p:nvSpPr>
          <p:cNvPr id="34" name="Rectangle 10">
            <a:extLst>
              <a:ext uri="{FF2B5EF4-FFF2-40B4-BE49-F238E27FC236}">
                <a16:creationId xmlns:a16="http://schemas.microsoft.com/office/drawing/2014/main" id="{189C5105-6AE5-49C8-DFDA-F37138CEDE29}"/>
              </a:ext>
            </a:extLst>
          </p:cNvPr>
          <p:cNvSpPr/>
          <p:nvPr/>
        </p:nvSpPr>
        <p:spPr>
          <a:xfrm>
            <a:off x="8233136" y="4179165"/>
            <a:ext cx="269527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5" name="TextBox 11">
            <a:extLst>
              <a:ext uri="{FF2B5EF4-FFF2-40B4-BE49-F238E27FC236}">
                <a16:creationId xmlns:a16="http://schemas.microsoft.com/office/drawing/2014/main" id="{47984EF8-D0C4-E68C-D6E2-72905946E626}"/>
              </a:ext>
            </a:extLst>
          </p:cNvPr>
          <p:cNvSpPr txBox="1"/>
          <p:nvPr/>
        </p:nvSpPr>
        <p:spPr>
          <a:xfrm>
            <a:off x="8369703" y="4300810"/>
            <a:ext cx="1745772" cy="287570"/>
          </a:xfrm>
          <a:prstGeom prst="rect">
            <a:avLst/>
          </a:prstGeom>
          <a:noFill/>
        </p:spPr>
        <p:txBody>
          <a:bodyPr wrap="none" lIns="0" tIns="36000" rIns="216000" bIns="36000" rtlCol="0" anchor="ctr">
            <a:spAutoFit/>
          </a:bodyPr>
          <a:lstStyle/>
          <a:p>
            <a:pPr>
              <a:lnSpc>
                <a:spcPct val="130000"/>
              </a:lnSpc>
              <a:spcBef>
                <a:spcPts val="1000"/>
              </a:spcBef>
            </a:pPr>
            <a:r>
              <a:rPr lang="en-US" sz="1200" dirty="0">
                <a:solidFill>
                  <a:srgbClr val="FFFFFF"/>
                </a:solidFill>
                <a:cs typeface="Arial"/>
              </a:rPr>
              <a:t>Implementation speed</a:t>
            </a:r>
            <a:endParaRPr lang="en-US" sz="1200" b="1" dirty="0">
              <a:solidFill>
                <a:srgbClr val="FFFFFF"/>
              </a:solidFill>
            </a:endParaRPr>
          </a:p>
        </p:txBody>
      </p:sp>
      <p:sp>
        <p:nvSpPr>
          <p:cNvPr id="36" name="Rectangle 12">
            <a:extLst>
              <a:ext uri="{FF2B5EF4-FFF2-40B4-BE49-F238E27FC236}">
                <a16:creationId xmlns:a16="http://schemas.microsoft.com/office/drawing/2014/main" id="{1E6AFA3D-2FC7-B202-ABCB-A8BABC1986F0}"/>
              </a:ext>
            </a:extLst>
          </p:cNvPr>
          <p:cNvSpPr/>
          <p:nvPr/>
        </p:nvSpPr>
        <p:spPr>
          <a:xfrm>
            <a:off x="8233137" y="5663803"/>
            <a:ext cx="328619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r>
              <a:rPr lang="en-US" sz="1200" dirty="0">
                <a:solidFill>
                  <a:srgbClr val="FFFFFF"/>
                </a:solidFill>
                <a:cs typeface="Arial"/>
              </a:rPr>
              <a:t>Quality</a:t>
            </a:r>
            <a:endParaRPr lang="en-US" sz="1200" dirty="0">
              <a:solidFill>
                <a:srgbClr val="FFFFFF"/>
              </a:solidFill>
            </a:endParaRPr>
          </a:p>
        </p:txBody>
      </p:sp>
      <p:sp>
        <p:nvSpPr>
          <p:cNvPr id="37" name="Rectangle 14">
            <a:extLst>
              <a:ext uri="{FF2B5EF4-FFF2-40B4-BE49-F238E27FC236}">
                <a16:creationId xmlns:a16="http://schemas.microsoft.com/office/drawing/2014/main" id="{06BA25A3-5E34-AF33-3C1D-58E73F0C9D4F}"/>
              </a:ext>
            </a:extLst>
          </p:cNvPr>
          <p:cNvSpPr/>
          <p:nvPr/>
        </p:nvSpPr>
        <p:spPr>
          <a:xfrm>
            <a:off x="8233137" y="4925332"/>
            <a:ext cx="2535478"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8" name="TextBox 15">
            <a:extLst>
              <a:ext uri="{FF2B5EF4-FFF2-40B4-BE49-F238E27FC236}">
                <a16:creationId xmlns:a16="http://schemas.microsoft.com/office/drawing/2014/main" id="{43A12E8D-5121-9FD7-D51E-34FD41DB1F81}"/>
              </a:ext>
            </a:extLst>
          </p:cNvPr>
          <p:cNvSpPr txBox="1"/>
          <p:nvPr/>
        </p:nvSpPr>
        <p:spPr>
          <a:xfrm>
            <a:off x="8369703" y="5049478"/>
            <a:ext cx="1641961"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Customer experience</a:t>
            </a:r>
          </a:p>
        </p:txBody>
      </p:sp>
      <p:pic>
        <p:nvPicPr>
          <p:cNvPr id="41" name="valantic logo">
            <a:extLst>
              <a:ext uri="{FF2B5EF4-FFF2-40B4-BE49-F238E27FC236}">
                <a16:creationId xmlns:a16="http://schemas.microsoft.com/office/drawing/2014/main" id="{52F82550-6F17-F538-6F1E-C32E9E9E0A8E}"/>
              </a:ext>
            </a:extLst>
          </p:cNvPr>
          <p:cNvPicPr>
            <a:picLocks noGrp="1" noChangeAspect="1"/>
          </p:cNvPicPr>
          <p:nvPr>
            <p:ph type="pic" sz="quarter" idx="24"/>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l="56" r="56"/>
          <a:stretch>
            <a:fillRect/>
          </a:stretch>
        </p:blipFill>
        <p:spPr>
          <a:xfrm>
            <a:off x="415925" y="6218238"/>
            <a:ext cx="1168400" cy="450850"/>
          </a:xfrm>
          <a:prstGeom prst="rect">
            <a:avLst/>
          </a:prstGeom>
        </p:spPr>
      </p:pic>
    </p:spTree>
    <p:extLst>
      <p:ext uri="{BB962C8B-B14F-4D97-AF65-F5344CB8AC3E}">
        <p14:creationId xmlns:p14="http://schemas.microsoft.com/office/powerpoint/2010/main" val="21888528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descr="Ein Bild, das Person, Kleidung, Menschliches Gesicht, Gebäude enthält.&#10;&#10;Automatisch generierte Beschreibung">
            <a:extLst>
              <a:ext uri="{FF2B5EF4-FFF2-40B4-BE49-F238E27FC236}">
                <a16:creationId xmlns:a16="http://schemas.microsoft.com/office/drawing/2014/main" id="{3142910D-039D-574B-1D8F-74F59EB623E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5579375" y="0"/>
            <a:ext cx="3312000"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GB" dirty="0"/>
              <a:t>Fast Food, </a:t>
            </a:r>
            <a:br>
              <a:rPr lang="en-GB" dirty="0"/>
            </a:br>
            <a:r>
              <a:rPr lang="en-GB" dirty="0"/>
              <a:t>Fast Logistics: valantic </a:t>
            </a:r>
            <a:r>
              <a:rPr lang="en-GB"/>
              <a:t>ensures BURGER </a:t>
            </a:r>
            <a:r>
              <a:rPr lang="en-GB" dirty="0"/>
              <a:t>KING savours its ordering processes with relish</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FOOD LOGISTICS</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b="1" dirty="0"/>
              <a:t>BURGER KING &amp; QSL: </a:t>
            </a:r>
            <a:br>
              <a:rPr lang="de-DE" b="1" dirty="0"/>
            </a:br>
            <a:r>
              <a:rPr lang="de-DE" b="1" dirty="0"/>
              <a:t>King in E-Commerce</a:t>
            </a:r>
            <a:endParaRPr lang="de-DE" dirty="0"/>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4"/>
            <a:r>
              <a:rPr lang="en-US" dirty="0"/>
              <a:t>A centralized e-commerce system improves the efficiency of the ordering processes and optimizes the route planning.</a:t>
            </a:r>
          </a:p>
          <a:p>
            <a:pPr lvl="1"/>
            <a:r>
              <a:rPr lang="en-US" dirty="0"/>
              <a:t>Meyer Quick Service Logistics (QSL) is a food logistics company with more than 900 employees offering services in 20 countries. </a:t>
            </a:r>
          </a:p>
          <a:p>
            <a:pPr lvl="1"/>
            <a:r>
              <a:rPr lang="en-US" dirty="0"/>
              <a:t>The company, based in Friedrichsdorf near Frankfurt, sources stocks for, and delivers these to, franchise brands such as Starbucks, Burger King, </a:t>
            </a:r>
            <a:r>
              <a:rPr lang="de-DE" dirty="0"/>
              <a:t>Hans im Glück</a:t>
            </a:r>
            <a:r>
              <a:rPr lang="en-US" dirty="0"/>
              <a:t>, Fresh Point and KFC in a one-stop-shop process.</a:t>
            </a:r>
          </a:p>
          <a:p>
            <a:pPr lvl="1"/>
            <a:r>
              <a:rPr lang="en-US" dirty="0"/>
              <a:t>Together with valantic, QSL has set up a centralized </a:t>
            </a:r>
            <a:br>
              <a:rPr lang="en-US" dirty="0"/>
            </a:br>
            <a:r>
              <a:rPr lang="en-US" dirty="0"/>
              <a:t>e-commerce solution based on Magento 2 for all of </a:t>
            </a:r>
            <a:br>
              <a:rPr lang="en-US" dirty="0"/>
            </a:br>
            <a:r>
              <a:rPr lang="en-US" dirty="0"/>
              <a:t>BURGER KING’s German restaurants.</a:t>
            </a:r>
          </a:p>
          <a:p>
            <a:pPr lvl="1"/>
            <a:r>
              <a:rPr lang="en-US" dirty="0"/>
              <a:t>With QSL’s new, centralized e-commerce system, ordering processes at BURGER KING have become customizable and can be mapped with maximum efficiency.</a:t>
            </a:r>
          </a:p>
        </p:txBody>
      </p:sp>
      <p:sp>
        <p:nvSpPr>
          <p:cNvPr id="8" name="Textplatzhalter 7" hidden="1">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15" name="Bildplatzhalter 14">
            <a:extLst>
              <a:ext uri="{FF2B5EF4-FFF2-40B4-BE49-F238E27FC236}">
                <a16:creationId xmlns:a16="http://schemas.microsoft.com/office/drawing/2014/main" id="{7D4DB99C-0310-A562-1DCC-CAAE717F6D04}"/>
              </a:ext>
            </a:extLst>
          </p:cNvPr>
          <p:cNvSpPr>
            <a:spLocks noGrp="1"/>
          </p:cNvSpPr>
          <p:nvPr>
            <p:ph type="pic" sz="quarter" idx="66"/>
          </p:nvPr>
        </p:nvSpPr>
        <p:spPr/>
        <p:txBody>
          <a:bodyPr/>
          <a:lstStyle/>
          <a:p>
            <a:r>
              <a:rPr lang="de-DE" dirty="0"/>
              <a:t> </a:t>
            </a:r>
          </a:p>
        </p:txBody>
      </p:sp>
      <p:pic>
        <p:nvPicPr>
          <p:cNvPr id="14" name="Bildplatzhalter 23">
            <a:extLst>
              <a:ext uri="{FF2B5EF4-FFF2-40B4-BE49-F238E27FC236}">
                <a16:creationId xmlns:a16="http://schemas.microsoft.com/office/drawing/2014/main" id="{BC1DB536-EB77-6064-264B-79C3B9718B78}"/>
              </a:ext>
            </a:extLst>
          </p:cNvPr>
          <p:cNvPicPr>
            <a:picLocks noGrp="1" noChangeAspect="1"/>
          </p:cNvPicPr>
          <p:nvPr>
            <p:ph type="pic" sz="quarter" idx="46"/>
          </p:nvPr>
        </p:nvPicPr>
        <p:blipFill rotWithShape="1">
          <a:blip r:embed="rId4">
            <a:extLst>
              <a:ext uri="{96DAC541-7B7A-43D3-8B79-37D633B846F1}">
                <asvg:svgBlip xmlns:asvg="http://schemas.microsoft.com/office/drawing/2016/SVG/main" r:embed="rId5"/>
              </a:ext>
            </a:extLst>
          </a:blip>
          <a:srcRect l="-113447" r="-113447"/>
          <a:stretch/>
        </p:blipFill>
        <p:spPr/>
      </p:pic>
    </p:spTree>
    <p:extLst>
      <p:ext uri="{BB962C8B-B14F-4D97-AF65-F5344CB8AC3E}">
        <p14:creationId xmlns:p14="http://schemas.microsoft.com/office/powerpoint/2010/main" val="7611785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descr="Ein Bild, das Person, Kleidung, Menschliches Gesicht, Gebäude enthält.&#10;&#10;Automatisch generierte Beschreibung">
            <a:extLst>
              <a:ext uri="{FF2B5EF4-FFF2-40B4-BE49-F238E27FC236}">
                <a16:creationId xmlns:a16="http://schemas.microsoft.com/office/drawing/2014/main" id="{52B50145-BA93-2701-2A4C-59CF18613309}"/>
              </a:ext>
            </a:extLst>
          </p:cNvPr>
          <p:cNvPicPr>
            <a:picLocks noGrp="1" noChangeAspect="1"/>
          </p:cNvPicPr>
          <p:nvPr>
            <p:ph type="pic" sz="quarter" idx="10"/>
          </p:nvPr>
        </p:nvPicPr>
        <p:blipFill rotWithShape="1">
          <a:blip r:embed="rId3"/>
          <a:srcRect l="26933" r="36985"/>
          <a:stretch/>
        </p:blipFill>
        <p:spPr>
          <a:xfrm>
            <a:off x="0" y="0"/>
            <a:ext cx="3960000" cy="6858000"/>
          </a:xfrm>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lIns="288000" rIns="0"/>
          <a:lstStyle/>
          <a:p>
            <a:r>
              <a:rPr lang="en-US" dirty="0"/>
              <a:t>Simultaneous processing of &gt; 2,000 orders in a single, high-performance system; optimized route planning; customizable ordering processes; intuitive user interface; outstanding flexibility and scalability.</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dirty="0"/>
              <a:t>Benefits for the customer</a:t>
            </a:r>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p:pic>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en-US"/>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a:xfrm>
            <a:off x="8233134" y="1926596"/>
            <a:ext cx="3420000" cy="1979999"/>
          </a:xfrm>
        </p:spPr>
        <p:txBody>
          <a:bodyPr/>
          <a:lstStyle/>
          <a:p>
            <a:r>
              <a:rPr lang="en-US" dirty="0"/>
              <a:t>Strategy consulting; Magento 2 serving as the technology platform – based on this, the development of a centralized B2B e-com-</a:t>
            </a:r>
            <a:r>
              <a:rPr lang="en-US" dirty="0" err="1"/>
              <a:t>merce</a:t>
            </a:r>
            <a:r>
              <a:rPr lang="en-US" dirty="0"/>
              <a:t> platform with a bidirectional interface to QSL’s merchandise management system. </a:t>
            </a:r>
            <a:endParaRPr lang="de-DE" dirty="0">
              <a:solidFill>
                <a:srgbClr val="0000FF"/>
              </a:solidFill>
            </a:endParaRPr>
          </a:p>
          <a:p>
            <a:endParaRPr lang="en-US" dirty="0"/>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dirty="0"/>
              <a:t>Consulting approach &amp; technology</a:t>
            </a:r>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p:pic>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en-US"/>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a:xfrm>
            <a:off x="4477136" y="1926595"/>
            <a:ext cx="3420000" cy="1980000"/>
          </a:xfrm>
        </p:spPr>
        <p:txBody>
          <a:bodyPr rIns="72000"/>
          <a:lstStyle/>
          <a:p>
            <a:r>
              <a:rPr lang="en-US" dirty="0"/>
              <a:t>To develop a high-performance e-commerce system for BURGER KING restaurants, geared towards B2B logistics and system catering. Objective: To map customizable ordering processes with maximum efficiency.</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dirty="0"/>
              <a:t>Challenge</a:t>
            </a:r>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p:pic>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en-US"/>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b="1"/>
              <a:t>BURGER KING &amp; QSL: King in E-Commerce</a:t>
            </a:r>
            <a:endParaRPr lang="en-US"/>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a:t>FOOD LOGISTICS</a:t>
            </a:r>
          </a:p>
        </p:txBody>
      </p:sp>
      <p:sp>
        <p:nvSpPr>
          <p:cNvPr id="30" name="Rectangle 10">
            <a:extLst>
              <a:ext uri="{FF2B5EF4-FFF2-40B4-BE49-F238E27FC236}">
                <a16:creationId xmlns:a16="http://schemas.microsoft.com/office/drawing/2014/main" id="{A2506A09-5F6F-F4A2-8F97-459EC55240D7}"/>
              </a:ext>
            </a:extLst>
          </p:cNvPr>
          <p:cNvSpPr/>
          <p:nvPr/>
        </p:nvSpPr>
        <p:spPr>
          <a:xfrm>
            <a:off x="8233136" y="4179165"/>
            <a:ext cx="303182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1" name="TextBox 11">
            <a:extLst>
              <a:ext uri="{FF2B5EF4-FFF2-40B4-BE49-F238E27FC236}">
                <a16:creationId xmlns:a16="http://schemas.microsoft.com/office/drawing/2014/main" id="{F1E4EE02-069E-6BB1-85EA-803D5EB584EA}"/>
              </a:ext>
            </a:extLst>
          </p:cNvPr>
          <p:cNvSpPr txBox="1"/>
          <p:nvPr/>
        </p:nvSpPr>
        <p:spPr>
          <a:xfrm>
            <a:off x="8369703" y="4288211"/>
            <a:ext cx="2596133" cy="312769"/>
          </a:xfrm>
          <a:prstGeom prst="rect">
            <a:avLst/>
          </a:prstGeom>
          <a:noFill/>
        </p:spPr>
        <p:txBody>
          <a:bodyPr wrap="none" lIns="0" tIns="36000" rIns="216000" bIns="36000" rtlCol="0" anchor="ctr">
            <a:spAutoFit/>
          </a:bodyPr>
          <a:lstStyle/>
          <a:p>
            <a:pPr>
              <a:lnSpc>
                <a:spcPct val="130000"/>
              </a:lnSpc>
              <a:spcBef>
                <a:spcPts val="1000"/>
              </a:spcBef>
            </a:pPr>
            <a:r>
              <a:rPr lang="en-US" sz="1200" dirty="0">
                <a:solidFill>
                  <a:srgbClr val="FFFFFF"/>
                </a:solidFill>
              </a:rPr>
              <a:t>Customizable for the end customer</a:t>
            </a:r>
            <a:endParaRPr lang="en-US" sz="1200" b="1" dirty="0">
              <a:solidFill>
                <a:srgbClr val="FFFFFF"/>
              </a:solidFill>
            </a:endParaRPr>
          </a:p>
        </p:txBody>
      </p:sp>
      <p:sp>
        <p:nvSpPr>
          <p:cNvPr id="32" name="Rectangle 12">
            <a:extLst>
              <a:ext uri="{FF2B5EF4-FFF2-40B4-BE49-F238E27FC236}">
                <a16:creationId xmlns:a16="http://schemas.microsoft.com/office/drawing/2014/main" id="{56C1806F-22B1-B330-C083-C344DB766C99}"/>
              </a:ext>
            </a:extLst>
          </p:cNvPr>
          <p:cNvSpPr/>
          <p:nvPr/>
        </p:nvSpPr>
        <p:spPr>
          <a:xfrm>
            <a:off x="8233137" y="5663803"/>
            <a:ext cx="2416278"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3" name="TextBox 13">
            <a:extLst>
              <a:ext uri="{FF2B5EF4-FFF2-40B4-BE49-F238E27FC236}">
                <a16:creationId xmlns:a16="http://schemas.microsoft.com/office/drawing/2014/main" id="{6258330C-A1DE-B481-6346-42ECCF1656EC}"/>
              </a:ext>
            </a:extLst>
          </p:cNvPr>
          <p:cNvSpPr txBox="1"/>
          <p:nvPr/>
        </p:nvSpPr>
        <p:spPr>
          <a:xfrm>
            <a:off x="8398578" y="5787949"/>
            <a:ext cx="891371"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Scalability</a:t>
            </a:r>
          </a:p>
        </p:txBody>
      </p:sp>
      <p:sp>
        <p:nvSpPr>
          <p:cNvPr id="34" name="Rectangle 14">
            <a:extLst>
              <a:ext uri="{FF2B5EF4-FFF2-40B4-BE49-F238E27FC236}">
                <a16:creationId xmlns:a16="http://schemas.microsoft.com/office/drawing/2014/main" id="{5D5FAB20-535E-4439-26A6-87AF0DF63F78}"/>
              </a:ext>
            </a:extLst>
          </p:cNvPr>
          <p:cNvSpPr/>
          <p:nvPr/>
        </p:nvSpPr>
        <p:spPr>
          <a:xfrm>
            <a:off x="8233136" y="4925332"/>
            <a:ext cx="270700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6F5ABDFB-F899-52B4-48CB-BB0C115E5CE4}"/>
              </a:ext>
            </a:extLst>
          </p:cNvPr>
          <p:cNvSpPr txBox="1"/>
          <p:nvPr/>
        </p:nvSpPr>
        <p:spPr>
          <a:xfrm>
            <a:off x="8369703" y="5049478"/>
            <a:ext cx="848090"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Efficiency</a:t>
            </a:r>
          </a:p>
        </p:txBody>
      </p:sp>
      <p:sp>
        <p:nvSpPr>
          <p:cNvPr id="3" name="Bildplatzhalter 2">
            <a:extLst>
              <a:ext uri="{FF2B5EF4-FFF2-40B4-BE49-F238E27FC236}">
                <a16:creationId xmlns:a16="http://schemas.microsoft.com/office/drawing/2014/main" id="{8DBF5AEA-9F21-1F1E-5612-E4DD2C429318}"/>
              </a:ext>
            </a:extLst>
          </p:cNvPr>
          <p:cNvSpPr>
            <a:spLocks noGrp="1"/>
          </p:cNvSpPr>
          <p:nvPr>
            <p:ph type="pic" sz="quarter" idx="66"/>
          </p:nvPr>
        </p:nvSpPr>
        <p:spPr/>
        <p:txBody>
          <a:bodyPr/>
          <a:lstStyle/>
          <a:p>
            <a:r>
              <a:rPr lang="en-US"/>
              <a:t> </a:t>
            </a:r>
          </a:p>
        </p:txBody>
      </p:sp>
      <p:pic>
        <p:nvPicPr>
          <p:cNvPr id="24" name="Bildplatzhalter 23">
            <a:extLst>
              <a:ext uri="{FF2B5EF4-FFF2-40B4-BE49-F238E27FC236}">
                <a16:creationId xmlns:a16="http://schemas.microsoft.com/office/drawing/2014/main" id="{E69C5693-43F6-61CA-702D-C30CEEEC0F43}"/>
              </a:ext>
            </a:extLst>
          </p:cNvPr>
          <p:cNvPicPr>
            <a:picLocks noGrp="1" noChangeAspect="1"/>
          </p:cNvPicPr>
          <p:nvPr>
            <p:ph type="pic" sz="quarter" idx="46"/>
          </p:nvPr>
        </p:nvPicPr>
        <p:blipFill rotWithShape="1">
          <a:blip r:embed="rId12">
            <a:extLst>
              <a:ext uri="{96DAC541-7B7A-43D3-8B79-37D633B846F1}">
                <asvg:svgBlip xmlns:asvg="http://schemas.microsoft.com/office/drawing/2016/SVG/main" r:embed="rId13"/>
              </a:ext>
            </a:extLst>
          </a:blip>
          <a:srcRect l="-113447" r="-113447"/>
          <a:stretch/>
        </p:blipFill>
        <p:spPr/>
      </p:pic>
    </p:spTree>
    <p:extLst>
      <p:ext uri="{BB962C8B-B14F-4D97-AF65-F5344CB8AC3E}">
        <p14:creationId xmlns:p14="http://schemas.microsoft.com/office/powerpoint/2010/main" val="18575350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31">
            <a:extLst>
              <a:ext uri="{FF2B5EF4-FFF2-40B4-BE49-F238E27FC236}">
                <a16:creationId xmlns:a16="http://schemas.microsoft.com/office/drawing/2014/main" id="{4A558568-97A3-E91A-67F5-7D1863EDF10E}"/>
              </a:ext>
            </a:extLst>
          </p:cNvPr>
          <p:cNvPicPr>
            <a:picLocks noGrp="1" noChangeAspect="1"/>
          </p:cNvPicPr>
          <p:nvPr>
            <p:ph type="pic" sz="quarter" idx="10"/>
          </p:nvPr>
        </p:nvPicPr>
        <p:blipFill rotWithShape="1">
          <a:blip r:embed="rId3"/>
          <a:srcRect l="28258" t="923" r="39808" b="13090"/>
          <a:stretch/>
        </p:blipFill>
        <p:spPr>
          <a:xfrm>
            <a:off x="5579375" y="0"/>
            <a:ext cx="3312000"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a:t>valantic provides for a great atmosphere at Bösch and its customers</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a:t>HOME TECHNOLOGY</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lvl="1"/>
            <a:r>
              <a:rPr lang="en-US"/>
              <a:t>Walter Bösch GmbH is Austria’s market leader for home technology, efficient heating and a pleasant indoor climate.</a:t>
            </a:r>
          </a:p>
          <a:p>
            <a:pPr lvl="1"/>
            <a:r>
              <a:rPr lang="en-US"/>
              <a:t>It was lacking a modern and inviting website to present and sell its sustainable products.</a:t>
            </a:r>
          </a:p>
          <a:p>
            <a:pPr lvl="1"/>
            <a:r>
              <a:rPr lang="en-US"/>
              <a:t>valantic completely revamped the company’s website with a responsive design, optimized a large number of content pages, prepared design creatives for the social media channels, and tailored navigation to meet </a:t>
            </a:r>
            <a:r>
              <a:rPr lang="en-US" noProof="1"/>
              <a:t>Bösch’s </a:t>
            </a:r>
            <a:r>
              <a:rPr lang="en-US"/>
              <a:t>B2C customers’ needs.</a:t>
            </a:r>
          </a:p>
          <a:p>
            <a:pPr lvl="4"/>
            <a:r>
              <a:rPr lang="en-US"/>
              <a:t>Bösch has taken to the skies. Its online presence and social media have flourished. </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a:xfrm>
            <a:off x="539999" y="622301"/>
            <a:ext cx="4920522" cy="648000"/>
          </a:xfrm>
        </p:spPr>
        <p:txBody>
          <a:bodyPr/>
          <a:lstStyle/>
          <a:p>
            <a:r>
              <a:rPr lang="en-GB"/>
              <a:t>Bösch – </a:t>
            </a:r>
            <a:r>
              <a:rPr lang="en-GB" b="1"/>
              <a:t>Cool Online Presence </a:t>
            </a:r>
            <a:br>
              <a:rPr lang="en-GB" b="1"/>
            </a:br>
            <a:r>
              <a:rPr lang="en-GB" b="1"/>
              <a:t>for the Full-Range Supplier</a:t>
            </a:r>
            <a:endParaRPr lang="en-GB">
              <a:ea typeface="Segoe UI Black"/>
              <a:cs typeface="Segoe UI Light"/>
            </a:endParaRP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a:t>Case Study</a:t>
            </a:r>
          </a:p>
        </p:txBody>
      </p:sp>
      <p:pic>
        <p:nvPicPr>
          <p:cNvPr id="4" name="Bildplatzhalter 3">
            <a:extLst>
              <a:ext uri="{FF2B5EF4-FFF2-40B4-BE49-F238E27FC236}">
                <a16:creationId xmlns:a16="http://schemas.microsoft.com/office/drawing/2014/main" id="{145B4528-FC0B-063F-02C7-5BA9C08C36C0}"/>
              </a:ext>
            </a:extLst>
          </p:cNvPr>
          <p:cNvPicPr>
            <a:picLocks noGrp="1" noChangeAspect="1"/>
          </p:cNvPicPr>
          <p:nvPr>
            <p:ph type="pic" sz="quarter" idx="46"/>
          </p:nvPr>
        </p:nvPicPr>
        <p:blipFill rotWithShape="1">
          <a:blip r:embed="rId4">
            <a:extLst>
              <a:ext uri="{96DAC541-7B7A-43D3-8B79-37D633B846F1}">
                <asvg:svgBlip xmlns:asvg="http://schemas.microsoft.com/office/drawing/2016/SVG/main" r:embed="rId5"/>
              </a:ext>
            </a:extLst>
          </a:blip>
          <a:srcRect t="-620" b="-620"/>
          <a:stretch/>
        </p:blipFill>
        <p:spPr/>
      </p:pic>
    </p:spTree>
    <p:extLst>
      <p:ext uri="{BB962C8B-B14F-4D97-AF65-F5344CB8AC3E}">
        <p14:creationId xmlns:p14="http://schemas.microsoft.com/office/powerpoint/2010/main" val="37509496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10">
            <a:extLst>
              <a:ext uri="{FF2B5EF4-FFF2-40B4-BE49-F238E27FC236}">
                <a16:creationId xmlns:a16="http://schemas.microsoft.com/office/drawing/2014/main" id="{A2506A09-5F6F-F4A2-8F97-459EC55240D7}"/>
              </a:ext>
            </a:extLst>
          </p:cNvPr>
          <p:cNvSpPr/>
          <p:nvPr/>
        </p:nvSpPr>
        <p:spPr>
          <a:xfrm>
            <a:off x="8233136" y="4179165"/>
            <a:ext cx="340800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pic>
        <p:nvPicPr>
          <p:cNvPr id="25" name="Bildplatzhalter 31">
            <a:extLst>
              <a:ext uri="{FF2B5EF4-FFF2-40B4-BE49-F238E27FC236}">
                <a16:creationId xmlns:a16="http://schemas.microsoft.com/office/drawing/2014/main" id="{F2059C93-7A80-C633-4CB6-7C649FBA17D2}"/>
              </a:ext>
            </a:extLst>
          </p:cNvPr>
          <p:cNvPicPr>
            <a:picLocks noGrp="1" noChangeAspect="1"/>
          </p:cNvPicPr>
          <p:nvPr>
            <p:ph type="pic" sz="quarter" idx="10"/>
          </p:nvPr>
        </p:nvPicPr>
        <p:blipFill rotWithShape="1">
          <a:blip r:embed="rId3"/>
          <a:srcRect l="21762" r="39753" b="13330"/>
          <a:stretch/>
        </p:blipFill>
        <p:spPr>
          <a:xfrm>
            <a:off x="0" y="0"/>
            <a:ext cx="3960000" cy="6858000"/>
          </a:xfrm>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56" r="56"/>
          <a:stretch>
            <a:fillRect/>
          </a:stretch>
        </p:blipFill>
        <p:spPr>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vert="horz" lIns="288000" tIns="720000" rIns="108000" bIns="0" rtlCol="0" anchor="t">
            <a:noAutofit/>
          </a:bodyPr>
          <a:lstStyle/>
          <a:p>
            <a:r>
              <a:rPr lang="en-US"/>
              <a:t>Social media: </a:t>
            </a:r>
            <a:r>
              <a:rPr lang="sah-RU" noProof="1"/>
              <a:t>Bösch’s </a:t>
            </a:r>
            <a:r>
              <a:rPr lang="en-US"/>
              <a:t>engagement rate and page impressions rose as much as 3,600 percent. The website’s ranking improved  significantly.</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en-US"/>
              <a:t>Benefits for the customer</a:t>
            </a:r>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p:pic>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en-US"/>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vert="horz" lIns="288000" tIns="720000" rIns="72000" bIns="0" rtlCol="0" anchor="t">
            <a:noAutofit/>
          </a:bodyPr>
          <a:lstStyle/>
          <a:p>
            <a:r>
              <a:rPr lang="en-US" noProof="1">
                <a:solidFill>
                  <a:schemeClr val="tx1"/>
                </a:solidFill>
                <a:cs typeface="Arial"/>
              </a:rPr>
              <a:t>Bösch’s </a:t>
            </a:r>
            <a:r>
              <a:rPr lang="en-US">
                <a:solidFill>
                  <a:schemeClr val="tx1"/>
                </a:solidFill>
                <a:cs typeface="Arial"/>
              </a:rPr>
              <a:t>digital transformation strategy was followed by a revamp of its online presence in a responsive design. Navigation is geared towards B2C customers’ needs. Design creatives took social media to the next level.</a:t>
            </a:r>
            <a:endParaRPr lang="en-US" sz="1400">
              <a:cs typeface="Arial"/>
            </a:endParaRP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en-US"/>
              <a:t>Consulting approach &amp; technology</a:t>
            </a:r>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p:pic>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en-US"/>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vert="horz" lIns="288000" tIns="720000" rIns="108000" bIns="0" rtlCol="0" anchor="t">
            <a:noAutofit/>
          </a:bodyPr>
          <a:lstStyle/>
          <a:p>
            <a:r>
              <a:rPr lang="en-US" noProof="1">
                <a:solidFill>
                  <a:schemeClr val="tx1"/>
                </a:solidFill>
                <a:cs typeface="Arial"/>
              </a:rPr>
              <a:t>Bösch’s </a:t>
            </a:r>
            <a:r>
              <a:rPr lang="en-US">
                <a:solidFill>
                  <a:schemeClr val="tx1"/>
                </a:solidFill>
                <a:cs typeface="Arial"/>
              </a:rPr>
              <a:t>online presence no longer met the company’s or customers’ needs. The eight-year-old design was crying out for a refresh. The configurator for finding heating systems was too complex.</a:t>
            </a:r>
            <a:endParaRPr lang="de-DE">
              <a:solidFill>
                <a:srgbClr val="0000FF"/>
              </a:solidFill>
              <a:cs typeface="Arial"/>
            </a:endParaRPr>
          </a:p>
          <a:p>
            <a:endParaRPr lang="en-US" sz="1200">
              <a:solidFill>
                <a:schemeClr val="tx1"/>
              </a:solidFill>
              <a:cs typeface="Arial"/>
            </a:endParaRP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en-US"/>
              <a:t>Challenge</a:t>
            </a:r>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p:pic>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en-US"/>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a:xfrm>
            <a:off x="4477136" y="622301"/>
            <a:ext cx="7175997" cy="648000"/>
          </a:xfrm>
        </p:spPr>
        <p:txBody>
          <a:bodyPr/>
          <a:lstStyle/>
          <a:p>
            <a:r>
              <a:rPr lang="en-US"/>
              <a:t>Bösch – </a:t>
            </a:r>
            <a:r>
              <a:rPr lang="en-US" b="1"/>
              <a:t>Cool Online Presence for the </a:t>
            </a:r>
            <a:br>
              <a:rPr lang="en-US" b="1"/>
            </a:br>
            <a:r>
              <a:rPr lang="en-US" b="1"/>
              <a:t>Full-Range Supplier</a:t>
            </a:r>
            <a:endParaRPr lang="en-US">
              <a:ea typeface="Segoe UI Black"/>
              <a:cs typeface="Segoe UI Light"/>
            </a:endParaRP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a:t>HOME TECHNOLOGY</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en-US"/>
              <a:t> </a:t>
            </a:r>
          </a:p>
        </p:txBody>
      </p:sp>
      <p:sp>
        <p:nvSpPr>
          <p:cNvPr id="31" name="TextBox 11">
            <a:extLst>
              <a:ext uri="{FF2B5EF4-FFF2-40B4-BE49-F238E27FC236}">
                <a16:creationId xmlns:a16="http://schemas.microsoft.com/office/drawing/2014/main" id="{F1E4EE02-069E-6BB1-85EA-803D5EB584EA}"/>
              </a:ext>
            </a:extLst>
          </p:cNvPr>
          <p:cNvSpPr txBox="1"/>
          <p:nvPr/>
        </p:nvSpPr>
        <p:spPr>
          <a:xfrm>
            <a:off x="8369703" y="4315910"/>
            <a:ext cx="1503718" cy="257369"/>
          </a:xfrm>
          <a:prstGeom prst="rect">
            <a:avLst/>
          </a:prstGeom>
          <a:noFill/>
        </p:spPr>
        <p:txBody>
          <a:bodyPr wrap="none" lIns="0" tIns="36000" rIns="216000" bIns="36000" rtlCol="0" anchor="ctr">
            <a:spAutoFit/>
          </a:bodyPr>
          <a:lstStyle/>
          <a:p>
            <a:r>
              <a:rPr lang="en-US" sz="1200">
                <a:solidFill>
                  <a:srgbClr val="FFFFFF"/>
                </a:solidFill>
                <a:cs typeface="Arial"/>
              </a:rPr>
              <a:t>Social media traffic</a:t>
            </a:r>
          </a:p>
        </p:txBody>
      </p:sp>
      <p:sp>
        <p:nvSpPr>
          <p:cNvPr id="32" name="Rectangle 12">
            <a:extLst>
              <a:ext uri="{FF2B5EF4-FFF2-40B4-BE49-F238E27FC236}">
                <a16:creationId xmlns:a16="http://schemas.microsoft.com/office/drawing/2014/main" id="{56C1806F-22B1-B330-C083-C344DB766C99}"/>
              </a:ext>
            </a:extLst>
          </p:cNvPr>
          <p:cNvSpPr/>
          <p:nvPr/>
        </p:nvSpPr>
        <p:spPr>
          <a:xfrm>
            <a:off x="8233138" y="5663803"/>
            <a:ext cx="3059258"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spcAft>
                <a:spcPts val="900"/>
              </a:spcAft>
            </a:pPr>
            <a:r>
              <a:rPr lang="en-US" sz="1200">
                <a:solidFill>
                  <a:srgbClr val="FFFFFF"/>
                </a:solidFill>
                <a:cs typeface="Arial"/>
              </a:rPr>
              <a:t>Website ranking</a:t>
            </a:r>
          </a:p>
        </p:txBody>
      </p:sp>
      <p:sp>
        <p:nvSpPr>
          <p:cNvPr id="34" name="Rectangle 14">
            <a:extLst>
              <a:ext uri="{FF2B5EF4-FFF2-40B4-BE49-F238E27FC236}">
                <a16:creationId xmlns:a16="http://schemas.microsoft.com/office/drawing/2014/main" id="{5D5FAB20-535E-4439-26A6-87AF0DF63F78}"/>
              </a:ext>
            </a:extLst>
          </p:cNvPr>
          <p:cNvSpPr/>
          <p:nvPr/>
        </p:nvSpPr>
        <p:spPr>
          <a:xfrm>
            <a:off x="8233136" y="4925332"/>
            <a:ext cx="2952728"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6F5ABDFB-F899-52B4-48CB-BB0C115E5CE4}"/>
              </a:ext>
            </a:extLst>
          </p:cNvPr>
          <p:cNvSpPr txBox="1"/>
          <p:nvPr/>
        </p:nvSpPr>
        <p:spPr>
          <a:xfrm>
            <a:off x="8369703" y="5049478"/>
            <a:ext cx="1192672" cy="257369"/>
          </a:xfrm>
          <a:prstGeom prst="rect">
            <a:avLst/>
          </a:prstGeom>
          <a:noFill/>
        </p:spPr>
        <p:txBody>
          <a:bodyPr wrap="none" lIns="0" tIns="36000" rIns="216000" bIns="36000" rtlCol="0" anchor="ctr">
            <a:spAutoFit/>
          </a:bodyPr>
          <a:lstStyle/>
          <a:p>
            <a:pPr>
              <a:spcAft>
                <a:spcPts val="900"/>
              </a:spcAft>
            </a:pPr>
            <a:r>
              <a:rPr lang="en-US" sz="1200">
                <a:solidFill>
                  <a:srgbClr val="FFFFFF"/>
                </a:solidFill>
                <a:cs typeface="Arial"/>
              </a:rPr>
              <a:t>Website traffic</a:t>
            </a:r>
          </a:p>
        </p:txBody>
      </p:sp>
      <p:pic>
        <p:nvPicPr>
          <p:cNvPr id="4" name="Bildplatzhalter 3">
            <a:extLst>
              <a:ext uri="{FF2B5EF4-FFF2-40B4-BE49-F238E27FC236}">
                <a16:creationId xmlns:a16="http://schemas.microsoft.com/office/drawing/2014/main" id="{565BA416-3C75-EE3D-41C5-D1F1E0F7E411}"/>
              </a:ext>
            </a:extLst>
          </p:cNvPr>
          <p:cNvPicPr>
            <a:picLocks noGrp="1" noChangeAspect="1"/>
          </p:cNvPicPr>
          <p:nvPr>
            <p:ph type="pic" sz="quarter" idx="46"/>
          </p:nvPr>
        </p:nvPicPr>
        <p:blipFill rotWithShape="1">
          <a:blip r:embed="rId12">
            <a:extLst>
              <a:ext uri="{96DAC541-7B7A-43D3-8B79-37D633B846F1}">
                <asvg:svgBlip xmlns:asvg="http://schemas.microsoft.com/office/drawing/2016/SVG/main" r:embed="rId13"/>
              </a:ext>
            </a:extLst>
          </a:blip>
          <a:srcRect t="-620" b="-620"/>
          <a:stretch/>
        </p:blipFill>
        <p:spPr/>
      </p:pic>
    </p:spTree>
    <p:extLst>
      <p:ext uri="{BB962C8B-B14F-4D97-AF65-F5344CB8AC3E}">
        <p14:creationId xmlns:p14="http://schemas.microsoft.com/office/powerpoint/2010/main" val="33143012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platzhalter 16">
            <a:extLst>
              <a:ext uri="{FF2B5EF4-FFF2-40B4-BE49-F238E27FC236}">
                <a16:creationId xmlns:a16="http://schemas.microsoft.com/office/drawing/2014/main" id="{1F9AACE7-6E42-AB25-4D95-7ED394A61D60}"/>
              </a:ext>
            </a:extLst>
          </p:cNvPr>
          <p:cNvPicPr>
            <a:picLocks noGrp="1"/>
          </p:cNvPicPr>
          <p:nvPr>
            <p:ph type="pic" sz="quarter" idx="10"/>
          </p:nvPr>
        </p:nvPicPr>
        <p:blipFill rotWithShape="1">
          <a:blip r:embed="rId2"/>
          <a:srcRect l="48" r="48"/>
          <a:stretch/>
        </p:blipFill>
        <p:spPr>
          <a:xfrm>
            <a:off x="5580063" y="0"/>
            <a:ext cx="3311525" cy="6858000"/>
          </a:xfrm>
          <a:prstGeom prst="rect">
            <a:avLst/>
          </a:prstGeo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97</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every Krombacher enthusiast now hops digitally from one beer to the next.</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en-US" dirty="0"/>
              <a:t>Digitalizing customer interaction is particularly challenging for long-established companies use to traditional sales channels</a:t>
            </a:r>
          </a:p>
          <a:p>
            <a:pPr lvl="1"/>
            <a:r>
              <a:rPr lang="en-US" dirty="0"/>
              <a:t>The solution: To establish a digital customer relationship based on three initiatives:</a:t>
            </a:r>
          </a:p>
          <a:p>
            <a:pPr lvl="2"/>
            <a:r>
              <a:rPr lang="en-US" dirty="0"/>
              <a:t>Introduction of data-driven marketing by implementing a Customer Data &amp; Experience Platform (CDXP by Bloomreach)</a:t>
            </a:r>
          </a:p>
          <a:p>
            <a:pPr lvl="2"/>
            <a:r>
              <a:rPr lang="en-US" dirty="0"/>
              <a:t>Integration of the customer service contacts using Salesforce CRM</a:t>
            </a:r>
          </a:p>
          <a:p>
            <a:pPr lvl="2"/>
            <a:r>
              <a:rPr lang="en-US" dirty="0"/>
              <a:t>Creation of customer value add through a loyalty &amp; feedback program</a:t>
            </a:r>
          </a:p>
          <a:p>
            <a:pPr lvl="1"/>
            <a:endParaRPr lang="en-US" dirty="0"/>
          </a:p>
          <a:p>
            <a:pPr lvl="4"/>
            <a:r>
              <a:rPr lang="en-US" dirty="0"/>
              <a:t>This way, beer now also tastes great digitally!</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Krombacher Brauerei </a:t>
            </a:r>
            <a:br>
              <a:rPr lang="en-US" dirty="0"/>
            </a:br>
            <a:r>
              <a:rPr lang="en-US" dirty="0"/>
              <a:t>Bernhard Schadeberg</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solidFill>
                  <a:schemeClr val="tx1"/>
                </a:solidFill>
              </a:rPr>
              <a:t>Beverage</a:t>
            </a:r>
          </a:p>
          <a:p>
            <a:endParaRPr lang="en-US" dirty="0">
              <a:solidFill>
                <a:schemeClr val="tx1"/>
              </a:solidFill>
            </a:endParaRP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3" name="Bildplatzhalter 11">
            <a:extLst>
              <a:ext uri="{FF2B5EF4-FFF2-40B4-BE49-F238E27FC236}">
                <a16:creationId xmlns:a16="http://schemas.microsoft.com/office/drawing/2014/main" id="{993441B3-4974-9C1E-DB95-D09F280A6001}"/>
              </a:ext>
            </a:extLst>
          </p:cNvPr>
          <p:cNvPicPr>
            <a:picLocks noGrp="1" noChangeAspect="1"/>
          </p:cNvPicPr>
          <p:nvPr>
            <p:ph type="pic" sz="quarter" idx="46"/>
          </p:nvPr>
        </p:nvPicPr>
        <p:blipFill>
          <a:blip r:embed="rId3"/>
          <a:srcRect t="22917" b="22917"/>
          <a:stretch/>
        </p:blipFill>
        <p:spPr>
          <a:xfrm>
            <a:off x="6105525" y="603250"/>
            <a:ext cx="1728788" cy="576263"/>
          </a:xfrm>
        </p:spPr>
      </p:pic>
    </p:spTree>
    <p:extLst>
      <p:ext uri="{BB962C8B-B14F-4D97-AF65-F5344CB8AC3E}">
        <p14:creationId xmlns:p14="http://schemas.microsoft.com/office/powerpoint/2010/main" val="17587837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16">
            <a:extLst>
              <a:ext uri="{FF2B5EF4-FFF2-40B4-BE49-F238E27FC236}">
                <a16:creationId xmlns:a16="http://schemas.microsoft.com/office/drawing/2014/main" id="{AC0983BF-3F9C-5F46-EB40-53CCCF53082F}"/>
              </a:ext>
            </a:extLst>
          </p:cNvPr>
          <p:cNvPicPr>
            <a:picLocks noGrp="1"/>
          </p:cNvPicPr>
          <p:nvPr>
            <p:ph type="pic" sz="quarter" idx="10"/>
          </p:nvPr>
        </p:nvPicPr>
        <p:blipFill>
          <a:blip r:embed="rId3"/>
          <a:srcRect l="40" r="40"/>
          <a:stretch/>
        </p:blipFill>
        <p:spPr>
          <a:xfrm>
            <a:off x="0" y="0"/>
            <a:ext cx="3959225" cy="6858000"/>
          </a:xfrm>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tIns="540000" rIns="0"/>
          <a:lstStyle/>
          <a:p>
            <a:r>
              <a:rPr lang="en-US" dirty="0"/>
              <a:t>The digitalization strategy enabled direct customer relationships across all phases of the lifecycle. This resulted in greater independence from retail and distribution and improved online sales.</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a:xfrm>
            <a:off x="5470730" y="4180862"/>
            <a:ext cx="2340000" cy="540000"/>
          </a:xfrm>
        </p:spPr>
        <p:txBody>
          <a:bodyPr/>
          <a:lstStyle/>
          <a:p>
            <a:r>
              <a:rPr lang="en-US" dirty="0"/>
              <a:t>Benefits for the customer</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tIns="540000"/>
          <a:lstStyle/>
          <a:p>
            <a:r>
              <a:rPr lang="en-US" dirty="0"/>
              <a:t>Implementing the Bloomreach Customer Data &amp; Experience Platform and the high-performance interface to the Salesforce Service Cloud based laid the foundation for state-of-the-art brand relationships.</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a:xfrm>
            <a:off x="9179337" y="1926595"/>
            <a:ext cx="2340000" cy="540000"/>
          </a:xfrm>
        </p:spPr>
        <p:txBody>
          <a:bodyPr/>
          <a:lstStyle/>
          <a:p>
            <a:r>
              <a:rPr lang="en-US" dirty="0"/>
              <a:t>Consulting approach &amp; technology</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tIns="540000"/>
          <a:lstStyle/>
          <a:p>
            <a:r>
              <a:rPr lang="en-US" dirty="0"/>
              <a:t>Existing distribution chains decoupled Krombacher from their consumers through multi-level sales constructs.</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a:xfrm>
            <a:off x="5470730" y="1943461"/>
            <a:ext cx="2340000" cy="540000"/>
          </a:xfrm>
        </p:spPr>
        <p:txBody>
          <a:bodyPr/>
          <a:lstStyle/>
          <a:p>
            <a:r>
              <a:rPr lang="en-US" dirty="0"/>
              <a:t>Challenge</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en-US" dirty="0"/>
              <a:t>Krombacher Brauerei Bernhard Schadeberg</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en-US"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en-US" dirty="0">
                <a:solidFill>
                  <a:schemeClr val="tx1"/>
                </a:solidFill>
              </a:rPr>
              <a:t>Beverage</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1943586"/>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1926720"/>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180475"/>
            <a:ext cx="539750" cy="539750"/>
          </a:xfrm>
        </p:spPr>
      </p:pic>
      <p:pic>
        <p:nvPicPr>
          <p:cNvPr id="31" name="Bildplatzhalter 11">
            <a:extLst>
              <a:ext uri="{FF2B5EF4-FFF2-40B4-BE49-F238E27FC236}">
                <a16:creationId xmlns:a16="http://schemas.microsoft.com/office/drawing/2014/main" id="{032001E5-49FF-60D3-978C-092A5AC993E8}"/>
              </a:ext>
            </a:extLst>
          </p:cNvPr>
          <p:cNvPicPr>
            <a:picLocks noGrp="1" noChangeAspect="1"/>
          </p:cNvPicPr>
          <p:nvPr>
            <p:ph type="pic" sz="quarter" idx="46"/>
          </p:nvPr>
        </p:nvPicPr>
        <p:blipFill>
          <a:blip r:embed="rId12"/>
          <a:srcRect t="22917" b="22917"/>
          <a:stretch/>
        </p:blipFill>
        <p:spPr>
          <a:xfrm>
            <a:off x="765175" y="603250"/>
            <a:ext cx="1728788" cy="576263"/>
          </a:xfrm>
        </p:spPr>
      </p:pic>
      <p:sp>
        <p:nvSpPr>
          <p:cNvPr id="2" name="Rectangle 10">
            <a:extLst>
              <a:ext uri="{FF2B5EF4-FFF2-40B4-BE49-F238E27FC236}">
                <a16:creationId xmlns:a16="http://schemas.microsoft.com/office/drawing/2014/main" id="{3EF0BE64-EE28-7EEB-1162-DCC5E715EDE7}"/>
              </a:ext>
            </a:extLst>
          </p:cNvPr>
          <p:cNvSpPr/>
          <p:nvPr/>
        </p:nvSpPr>
        <p:spPr>
          <a:xfrm>
            <a:off x="8233135" y="4179165"/>
            <a:ext cx="2573410"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 name="TextBox 11">
            <a:extLst>
              <a:ext uri="{FF2B5EF4-FFF2-40B4-BE49-F238E27FC236}">
                <a16:creationId xmlns:a16="http://schemas.microsoft.com/office/drawing/2014/main" id="{6FD9A430-3727-12AA-1C83-D9F51CA37ED8}"/>
              </a:ext>
            </a:extLst>
          </p:cNvPr>
          <p:cNvSpPr txBox="1"/>
          <p:nvPr/>
        </p:nvSpPr>
        <p:spPr>
          <a:xfrm>
            <a:off x="8369703" y="4315910"/>
            <a:ext cx="2436842" cy="257369"/>
          </a:xfrm>
          <a:prstGeom prst="rect">
            <a:avLst/>
          </a:prstGeom>
          <a:noFill/>
        </p:spPr>
        <p:txBody>
          <a:bodyPr wrap="square" lIns="0" tIns="36000" rIns="216000" bIns="36000" rtlCol="0" anchor="ctr">
            <a:spAutoFit/>
          </a:bodyPr>
          <a:lstStyle/>
          <a:p>
            <a:r>
              <a:rPr lang="en-US" sz="1200" dirty="0">
                <a:solidFill>
                  <a:srgbClr val="FFFFFF"/>
                </a:solidFill>
              </a:rPr>
              <a:t>Higher sales in the online store</a:t>
            </a:r>
          </a:p>
        </p:txBody>
      </p:sp>
      <p:sp>
        <p:nvSpPr>
          <p:cNvPr id="4" name="Rectangle 12">
            <a:extLst>
              <a:ext uri="{FF2B5EF4-FFF2-40B4-BE49-F238E27FC236}">
                <a16:creationId xmlns:a16="http://schemas.microsoft.com/office/drawing/2014/main" id="{40605849-37B6-184F-6FC0-7AFEEE39F77E}"/>
              </a:ext>
            </a:extLst>
          </p:cNvPr>
          <p:cNvSpPr/>
          <p:nvPr/>
        </p:nvSpPr>
        <p:spPr>
          <a:xfrm>
            <a:off x="8233138" y="5663803"/>
            <a:ext cx="2357406"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6" name="TextBox 13">
            <a:extLst>
              <a:ext uri="{FF2B5EF4-FFF2-40B4-BE49-F238E27FC236}">
                <a16:creationId xmlns:a16="http://schemas.microsoft.com/office/drawing/2014/main" id="{4A91C7CC-13C3-642A-2E67-2FE56225CFB4}"/>
              </a:ext>
            </a:extLst>
          </p:cNvPr>
          <p:cNvSpPr txBox="1"/>
          <p:nvPr/>
        </p:nvSpPr>
        <p:spPr>
          <a:xfrm>
            <a:off x="8398578" y="5695616"/>
            <a:ext cx="2392038" cy="442035"/>
          </a:xfrm>
          <a:prstGeom prst="rect">
            <a:avLst/>
          </a:prstGeom>
          <a:noFill/>
        </p:spPr>
        <p:txBody>
          <a:bodyPr wrap="none" lIns="0" tIns="36000" rIns="216000" bIns="36000" rtlCol="0" anchor="ctr">
            <a:spAutoFit/>
          </a:bodyPr>
          <a:lstStyle/>
          <a:p>
            <a:pPr>
              <a:spcAft>
                <a:spcPts val="900"/>
              </a:spcAft>
            </a:pPr>
            <a:r>
              <a:rPr lang="en-US" sz="1200" dirty="0">
                <a:solidFill>
                  <a:schemeClr val="bg1"/>
                </a:solidFill>
              </a:rPr>
              <a:t>New customers via</a:t>
            </a:r>
            <a:br>
              <a:rPr lang="en-US" sz="1200" dirty="0">
                <a:solidFill>
                  <a:schemeClr val="bg1"/>
                </a:solidFill>
              </a:rPr>
            </a:br>
            <a:r>
              <a:rPr lang="en-US" sz="1200" dirty="0">
                <a:solidFill>
                  <a:schemeClr val="bg1"/>
                </a:solidFill>
              </a:rPr>
              <a:t>“Krombacher Friends Program” </a:t>
            </a:r>
          </a:p>
        </p:txBody>
      </p:sp>
      <p:sp>
        <p:nvSpPr>
          <p:cNvPr id="13" name="Rectangle 14">
            <a:extLst>
              <a:ext uri="{FF2B5EF4-FFF2-40B4-BE49-F238E27FC236}">
                <a16:creationId xmlns:a16="http://schemas.microsoft.com/office/drawing/2014/main" id="{F40D6F21-24A3-5292-3E15-413BE296F4F8}"/>
              </a:ext>
            </a:extLst>
          </p:cNvPr>
          <p:cNvSpPr/>
          <p:nvPr/>
        </p:nvSpPr>
        <p:spPr>
          <a:xfrm>
            <a:off x="8233136" y="4925332"/>
            <a:ext cx="328620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2" name="TextBox 15">
            <a:extLst>
              <a:ext uri="{FF2B5EF4-FFF2-40B4-BE49-F238E27FC236}">
                <a16:creationId xmlns:a16="http://schemas.microsoft.com/office/drawing/2014/main" id="{AC047407-CE51-86EB-AE67-CD7B35D2B97C}"/>
              </a:ext>
            </a:extLst>
          </p:cNvPr>
          <p:cNvSpPr txBox="1"/>
          <p:nvPr/>
        </p:nvSpPr>
        <p:spPr>
          <a:xfrm>
            <a:off x="8369703" y="5049478"/>
            <a:ext cx="1875999"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rPr>
              <a:t>Newsletter subscriptions</a:t>
            </a:r>
          </a:p>
        </p:txBody>
      </p:sp>
    </p:spTree>
    <p:extLst>
      <p:ext uri="{BB962C8B-B14F-4D97-AF65-F5344CB8AC3E}">
        <p14:creationId xmlns:p14="http://schemas.microsoft.com/office/powerpoint/2010/main" val="6141387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Bildplatzhalter 10" descr="Leere Büroeinrichtung mit einem Konferenztisch">
            <a:extLst>
              <a:ext uri="{FF2B5EF4-FFF2-40B4-BE49-F238E27FC236}">
                <a16:creationId xmlns:a16="http://schemas.microsoft.com/office/drawing/2014/main" id="{F0B2557E-F328-E147-8DAD-4BB2ADED7AFF}"/>
              </a:ext>
            </a:extLst>
          </p:cNvPr>
          <p:cNvPicPr>
            <a:picLocks noGrp="1" noChangeAspect="1"/>
          </p:cNvPicPr>
          <p:nvPr>
            <p:ph type="pic" sz="quarter" idx="10"/>
          </p:nvPr>
        </p:nvPicPr>
        <p:blipFill rotWithShape="1">
          <a:blip r:embed="rId2"/>
          <a:srcRect l="72135" r="717"/>
          <a:stretch/>
        </p:blipFill>
        <p:spPr>
          <a:xfrm>
            <a:off x="5580063" y="0"/>
            <a:ext cx="3311525" cy="6858000"/>
          </a:xfrm>
        </p:spPr>
      </p:pic>
      <p:sp>
        <p:nvSpPr>
          <p:cNvPr id="3" name="Foliennummernplatzhalter 2">
            <a:extLst>
              <a:ext uri="{FF2B5EF4-FFF2-40B4-BE49-F238E27FC236}">
                <a16:creationId xmlns:a16="http://schemas.microsoft.com/office/drawing/2014/main" id="{016A752A-A140-B7E5-4A93-F899F0E6A39E}"/>
              </a:ext>
            </a:extLst>
          </p:cNvPr>
          <p:cNvSpPr>
            <a:spLocks noGrp="1"/>
          </p:cNvSpPr>
          <p:nvPr>
            <p:ph type="sldNum" sz="quarter" idx="13"/>
          </p:nvPr>
        </p:nvSpPr>
        <p:spPr>
          <a:xfrm>
            <a:off x="11353138" y="6385775"/>
            <a:ext cx="288000" cy="180000"/>
          </a:xfrm>
          <a:prstGeom prst="rect">
            <a:avLst/>
          </a:prstGeom>
        </p:spPr>
        <p:txBody>
          <a:bodyPr vert="horz" lIns="0" tIns="0" rIns="0" bIns="0" rtlCol="0" anchor="b" anchorCtr="0">
            <a:noAutofit/>
          </a:bodyPr>
          <a:lstStyle>
            <a:defPPr>
              <a:defRPr lang="nl-NL"/>
            </a:defPPr>
            <a:lvl1pPr marL="0" algn="r" defTabSz="914400" rtl="0" eaLnBrk="1" latinLnBrk="0" hangingPunct="1">
              <a:defRPr lang="en-US"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5DC5B-6873-43DB-ADC7-B15ACCE0DFDB}" type="slidenum">
              <a:rPr lang="en-GB" smtClean="0"/>
              <a:pPr/>
              <a:t>99</a:t>
            </a:fld>
            <a:endParaRPr lang="en-GB" dirty="0"/>
          </a:p>
        </p:txBody>
      </p:sp>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en-US" dirty="0"/>
              <a:t>valantic ensures customers now order elegant office furniture more dynamically than a quick-drawer.</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en-US" dirty="0"/>
              <a:t>DELTA-V is a German B2B retailer of elegant, </a:t>
            </a:r>
            <a:br>
              <a:rPr lang="en-US" dirty="0"/>
            </a:br>
            <a:r>
              <a:rPr lang="en-US" dirty="0"/>
              <a:t>office furniture that is designed in-house</a:t>
            </a:r>
          </a:p>
          <a:p>
            <a:pPr lvl="1"/>
            <a:r>
              <a:rPr lang="en-US" dirty="0"/>
              <a:t>The sales department relies systematically on one-stop shopping for e-commerce</a:t>
            </a:r>
          </a:p>
          <a:p>
            <a:pPr lvl="1"/>
            <a:r>
              <a:rPr lang="en-US" dirty="0"/>
              <a:t>The design and functionality of the Oxid 6 store were tuned for perfect performance</a:t>
            </a:r>
          </a:p>
          <a:p>
            <a:pPr lvl="1"/>
            <a:r>
              <a:rPr lang="en-US" dirty="0"/>
              <a:t>Simultaneous implementation of the Oxaion ERP system and eggheads PIM system </a:t>
            </a:r>
          </a:p>
          <a:p>
            <a:pPr lvl="1"/>
            <a:r>
              <a:rPr lang="en-US" dirty="0"/>
              <a:t>The new “Fact-Finder Next Generation” search feature helps users select office furniture intelligently and dynamically </a:t>
            </a:r>
          </a:p>
          <a:p>
            <a:pPr lvl="1"/>
            <a:endParaRPr lang="en-US" dirty="0"/>
          </a:p>
          <a:p>
            <a:pPr lvl="4"/>
            <a:r>
              <a:rPr lang="en-US" dirty="0"/>
              <a:t>Our vision: The future belongs to digital direct sales.</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en-US"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en-US" dirty="0"/>
              <a:t>DELTA-V</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en-US" dirty="0">
                <a:solidFill>
                  <a:schemeClr val="tx1"/>
                </a:solidFill>
              </a:rPr>
              <a:t>Office furniture &amp; fittings</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2" name="Bildplatzhalter 5">
            <a:extLst>
              <a:ext uri="{FF2B5EF4-FFF2-40B4-BE49-F238E27FC236}">
                <a16:creationId xmlns:a16="http://schemas.microsoft.com/office/drawing/2014/main" id="{305B9CC6-413C-937F-83E7-201384CA6F30}"/>
              </a:ext>
            </a:extLst>
          </p:cNvPr>
          <p:cNvPicPr>
            <a:picLocks noGrp="1" noChangeAspect="1"/>
          </p:cNvPicPr>
          <p:nvPr>
            <p:ph type="pic" sz="quarter" idx="46"/>
          </p:nvPr>
        </p:nvPicPr>
        <p:blipFill>
          <a:blip r:embed="rId3"/>
          <a:srcRect t="22746" b="22746"/>
          <a:stretch/>
        </p:blipFill>
        <p:spPr>
          <a:xfrm>
            <a:off x="6105525" y="603250"/>
            <a:ext cx="1728788" cy="576263"/>
          </a:xfrm>
        </p:spPr>
      </p:pic>
    </p:spTree>
    <p:extLst>
      <p:ext uri="{BB962C8B-B14F-4D97-AF65-F5344CB8AC3E}">
        <p14:creationId xmlns:p14="http://schemas.microsoft.com/office/powerpoint/2010/main" val="41499457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Route_B_valantic_20230913">
  <a:themeElements>
    <a:clrScheme name="valantic 2023">
      <a:dk1>
        <a:srgbClr val="100C2A"/>
      </a:dk1>
      <a:lt1>
        <a:srgbClr val="FFFFFF"/>
      </a:lt1>
      <a:dk2>
        <a:srgbClr val="100C2A"/>
      </a:dk2>
      <a:lt2>
        <a:srgbClr val="FFFFFF"/>
      </a:lt2>
      <a:accent1>
        <a:srgbClr val="193773"/>
      </a:accent1>
      <a:accent2>
        <a:srgbClr val="3C4BC8"/>
      </a:accent2>
      <a:accent3>
        <a:srgbClr val="5B26B7"/>
      </a:accent3>
      <a:accent4>
        <a:srgbClr val="CDCDCD"/>
      </a:accent4>
      <a:accent5>
        <a:srgbClr val="A78DB6"/>
      </a:accent5>
      <a:accent6>
        <a:srgbClr val="C0AA81"/>
      </a:accent6>
      <a:hlink>
        <a:srgbClr val="8993DE"/>
      </a:hlink>
      <a:folHlink>
        <a:srgbClr val="999999"/>
      </a:folHlink>
    </a:clrScheme>
    <a:fontScheme name="valantic B">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rgbClr val="EF4251"/>
            </a:gs>
            <a:gs pos="100000">
              <a:srgbClr val="F4704D"/>
            </a:gs>
          </a:gsLst>
          <a:lin ang="18900000" scaled="0"/>
        </a:gradFill>
        <a:ln w="9525" cap="flat">
          <a:noFill/>
          <a:prstDash val="solid"/>
          <a:miter/>
        </a:ln>
      </a:spPr>
      <a:bodyPr lIns="360000" tIns="432000" rIns="72000" bIns="36000" rtlCol="0" anchor="t" anchorCtr="0"/>
      <a:lstStyle>
        <a:defPPr algn="l">
          <a:spcBef>
            <a:spcPts val="600"/>
          </a:spcBef>
          <a:spcAft>
            <a:spcPts val="600"/>
          </a:spcAft>
          <a:defRPr sz="1600" b="1" i="0" dirty="0" err="1">
            <a:solidFill>
              <a:schemeClr val="bg1"/>
            </a:solidFill>
            <a:effectLst/>
            <a:latin typeface="+mj-lt"/>
          </a:defRPr>
        </a:defPPr>
      </a:lstStyle>
    </a:spDef>
    <a:lnDef>
      <a:spPr>
        <a:ln w="12700" cap="rnd">
          <a:gradFill>
            <a:gsLst>
              <a:gs pos="0">
                <a:srgbClr val="FF4B4B"/>
              </a:gs>
              <a:gs pos="100000">
                <a:srgbClr val="FF744F"/>
              </a:gs>
            </a:gsLst>
            <a:lin ang="18900000" scaled="0"/>
          </a:gra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ts val="1800"/>
          </a:lnSpc>
          <a:defRPr sz="1400" dirty="0" err="1" smtClean="0">
            <a:solidFill>
              <a:schemeClr val="tx2"/>
            </a:solidFill>
            <a:latin typeface="+mj-lt"/>
          </a:defRPr>
        </a:defPPr>
      </a:lstStyle>
    </a:txDef>
  </a:objectDefaults>
  <a:extraClrSchemeLst/>
  <a:custClrLst>
    <a:custClr name="coralred">
      <a:srgbClr val="FF4B4B"/>
    </a:custClr>
    <a:custClr name="peach">
      <a:srgbClr val="FF744F"/>
    </a:custClr>
    <a:custClr name="white">
      <a:srgbClr val="FFFFFF"/>
    </a:custClr>
    <a:custClr name="white">
      <a:srgbClr val="FFFFFF"/>
    </a:custClr>
    <a:custClr name="white">
      <a:srgbClr val="FFFFFF"/>
    </a:custClr>
    <a:custClr name="white">
      <a:srgbClr val="FFFFFF"/>
    </a:custClr>
    <a:custClr name="traffic red">
      <a:srgbClr val="F70000"/>
    </a:custClr>
    <a:custClr name="traffic yellow">
      <a:srgbClr val="EBC832"/>
    </a:custClr>
    <a:custClr name="traffic green">
      <a:srgbClr val="78BE3C"/>
    </a:custClr>
  </a:custClrLst>
  <a:extLst>
    <a:ext uri="{05A4C25C-085E-4340-85A3-A5531E510DB2}">
      <thm15:themeFamily xmlns:thm15="http://schemas.microsoft.com/office/thememl/2012/main" name="Route_B_valantic_20230913" id="{00BC2FAB-1688-4BA4-B262-F2D8079BDFB0}" vid="{55582A20-819D-49D3-9884-F8309FB8F976}"/>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Route_B_valantic_20230913</Template>
  <TotalTime>0</TotalTime>
  <Words>10826</Words>
  <Application>Microsoft Office PowerPoint</Application>
  <PresentationFormat>Breitbild</PresentationFormat>
  <Paragraphs>1271</Paragraphs>
  <Slides>135</Slides>
  <Notes>118</Notes>
  <HiddenSlides>0</HiddenSlides>
  <MMClips>0</MMClips>
  <ScaleCrop>false</ScaleCrop>
  <HeadingPairs>
    <vt:vector size="4" baseType="variant">
      <vt:variant>
        <vt:lpstr>Design</vt:lpstr>
      </vt:variant>
      <vt:variant>
        <vt:i4>1</vt:i4>
      </vt:variant>
      <vt:variant>
        <vt:lpstr>Folientitel</vt:lpstr>
      </vt:variant>
      <vt:variant>
        <vt:i4>135</vt:i4>
      </vt:variant>
    </vt:vector>
  </HeadingPairs>
  <TitlesOfParts>
    <vt:vector size="136" baseType="lpstr">
      <vt:lpstr>Route_B_valantic_20230913</vt:lpstr>
      <vt:lpstr>valantic References</vt:lpstr>
      <vt:lpstr>Notes on reference slides</vt:lpstr>
      <vt:lpstr>Table of Contents</vt:lpstr>
      <vt:lpstr>PowerPoint-Präsentation</vt:lpstr>
      <vt:lpstr>Networked Financial Planning Boosts Efficiency at Swarovski</vt:lpstr>
      <vt:lpstr>Swarovski</vt:lpstr>
      <vt:lpstr>On - Single Source of Truth for Their Planning Processes</vt:lpstr>
      <vt:lpstr>On – Single Source of Truth for Their Planning Processes</vt:lpstr>
      <vt:lpstr>Rescue Following a Ransomware Attack</vt:lpstr>
      <vt:lpstr>Rescue Following a Ransomware Attack</vt:lpstr>
      <vt:lpstr>Swiss health &amp; accident insurer Helsana</vt:lpstr>
      <vt:lpstr>Swiss health &amp; accident insurer Helsana</vt:lpstr>
      <vt:lpstr>STARK Deutschland</vt:lpstr>
      <vt:lpstr>STARK Deutschland</vt:lpstr>
      <vt:lpstr>Swiss insurance group Visana</vt:lpstr>
      <vt:lpstr>Swiss insurance group Visana</vt:lpstr>
      <vt:lpstr>Schweizerische Bundesbahnen</vt:lpstr>
      <vt:lpstr>Schweizerische Bundesbahnen</vt:lpstr>
      <vt:lpstr>Luxury lingerie producer Calida</vt:lpstr>
      <vt:lpstr>Luxury lingerie producer Calida</vt:lpstr>
      <vt:lpstr>Premium dairy Emmi</vt:lpstr>
      <vt:lpstr>Premium dairy Emmi</vt:lpstr>
      <vt:lpstr>Insurance company Sympany</vt:lpstr>
      <vt:lpstr>Insurance company Sympany</vt:lpstr>
      <vt:lpstr>Evotec AG</vt:lpstr>
      <vt:lpstr>Evotec AG</vt:lpstr>
      <vt:lpstr>Ministerium Ostbelgien</vt:lpstr>
      <vt:lpstr>Ministerium Ostbelgien</vt:lpstr>
      <vt:lpstr>Wholesaler Peter Jensen relies on  IBM Cognos Business Analytics</vt:lpstr>
      <vt:lpstr>Wholesaler Peter Jensen relies on  IBM Cognos Business Analytics</vt:lpstr>
      <vt:lpstr>AOK Niedersachsen – looks after more than 27 million insured people</vt:lpstr>
      <vt:lpstr>AOK Niedersachsen – looks after more than 27 million insured people</vt:lpstr>
      <vt:lpstr>PowerPoint-Präsentation</vt:lpstr>
      <vt:lpstr>Gira Strengthens Its Long-Term Viability Through Digitalization</vt:lpstr>
      <vt:lpstr>Gira Strengthens Its Long-Term Viability  Through Digitalization</vt:lpstr>
      <vt:lpstr>Engelhard Turns to Contract Management Software</vt:lpstr>
      <vt:lpstr>Engelhard Turns to Contract Management Software</vt:lpstr>
      <vt:lpstr>Burgis – Flexible Reporting Improves the Efficiency of the Sales Department </vt:lpstr>
      <vt:lpstr>Burgis – Flexible Reporting Improves the Efficiency of the Sales Department</vt:lpstr>
      <vt:lpstr>BSH Hausgeräte GmbH</vt:lpstr>
      <vt:lpstr>BSH Hausgeräte GmbH</vt:lpstr>
      <vt:lpstr>Erste Group Bank AG</vt:lpstr>
      <vt:lpstr>Erste Group Bank AG</vt:lpstr>
      <vt:lpstr>SCHÜTZ</vt:lpstr>
      <vt:lpstr>SCHÜTZ</vt:lpstr>
      <vt:lpstr>Medizinischer Dienst  Berlin-Brandenburg</vt:lpstr>
      <vt:lpstr>Medizinischer Dienst Berlin-Brandenburg</vt:lpstr>
      <vt:lpstr>SGL Carbon – Operating globally</vt:lpstr>
      <vt:lpstr>SGL Carbon – Operating globally</vt:lpstr>
      <vt:lpstr>Südzucker Group</vt:lpstr>
      <vt:lpstr>Südzucker Group</vt:lpstr>
      <vt:lpstr>Cheese producer Hochland</vt:lpstr>
      <vt:lpstr>Cheese producer Hochland</vt:lpstr>
      <vt:lpstr>HOMANN Feinkost</vt:lpstr>
      <vt:lpstr>HOMANN Feinkost</vt:lpstr>
      <vt:lpstr>Lorenz Bahlsen Snack-World</vt:lpstr>
      <vt:lpstr>Lorenz Bahlsen Snack-World</vt:lpstr>
      <vt:lpstr>VITAKRAFT</vt:lpstr>
      <vt:lpstr>VITAKRAFT</vt:lpstr>
      <vt:lpstr>PowerPoint-Präsentation</vt:lpstr>
      <vt:lpstr>PowerPoint-Präsentation</vt:lpstr>
      <vt:lpstr>Wingcopter – Flight Logistics  at Its Best</vt:lpstr>
      <vt:lpstr>Wingcopter – Flight Logistics at Its Best</vt:lpstr>
      <vt:lpstr>Project and Production Planning Integrated at Hermann Waldner</vt:lpstr>
      <vt:lpstr>Project and Production Planning Integrated at Hermann Waldner</vt:lpstr>
      <vt:lpstr>Tecan – Digital Twins Improve  Lab Processes</vt:lpstr>
      <vt:lpstr>Tecan – Digital Twins Improve Lab Processes</vt:lpstr>
      <vt:lpstr>SCM Processes Optimized at Pump Producer SEEPEX</vt:lpstr>
      <vt:lpstr>SCM Processes Optimized at Pump Producer SEEPEX</vt:lpstr>
      <vt:lpstr>PlastiVation – Injection Molding Technology at Its Best Thanks to PLM</vt:lpstr>
      <vt:lpstr>PlastiVation – Injection Molding Technology at Its Best</vt:lpstr>
      <vt:lpstr>Ottobock – Optimized Production Planning</vt:lpstr>
      <vt:lpstr>Ottobock – Optimized Production Planning</vt:lpstr>
      <vt:lpstr>Grenzebach</vt:lpstr>
      <vt:lpstr>Grenzebach</vt:lpstr>
      <vt:lpstr>BBC Cellpack Technology: Swiss precision plastics and metal parts</vt:lpstr>
      <vt:lpstr>BBC Cellpack Technology: Swiss precision plastics and metal parts</vt:lpstr>
      <vt:lpstr>STOLL</vt:lpstr>
      <vt:lpstr>STOLL</vt:lpstr>
      <vt:lpstr>HOHNER/SONOR optimization  Supply Chain Management with wayRTS</vt:lpstr>
      <vt:lpstr>HOHNER/SONOR optimization  Supply Chain Management with wayRTS</vt:lpstr>
      <vt:lpstr>thyssenkrupp Materials – Krefeld-based steel and aluminum processing specialist</vt:lpstr>
      <vt:lpstr>thyssenkrupp Materials – Krefeld-based steel and aluminum processing specialist</vt:lpstr>
      <vt:lpstr>PowerPoint-Präsentation</vt:lpstr>
      <vt:lpstr>SIMPLON – High-Performance Online Presence</vt:lpstr>
      <vt:lpstr>SIMPLON – High-Performance Online Presence</vt:lpstr>
      <vt:lpstr>Group-Wide Customer Typology for Mainzer Stadtwerke</vt:lpstr>
      <vt:lpstr>Group-Wide Customer Typology for Mainzer Stadtwerke</vt:lpstr>
      <vt:lpstr>Höfats – E-Commerce Platform for B2B and B2C</vt:lpstr>
      <vt:lpstr>Höfats – E-Commerce Platform for B2B and B2C</vt:lpstr>
      <vt:lpstr>ESA Automates the Testing of Its Online Store</vt:lpstr>
      <vt:lpstr>ESA Automates the Testing of Its Online Store</vt:lpstr>
      <vt:lpstr>BURGER KING &amp; QSL:  King in E-Commerce</vt:lpstr>
      <vt:lpstr>BURGER KING &amp; QSL: King in E-Commerce</vt:lpstr>
      <vt:lpstr>Bösch – Cool Online Presence  for the Full-Range Supplier</vt:lpstr>
      <vt:lpstr>Bösch – Cool Online Presence for the  Full-Range Supplier</vt:lpstr>
      <vt:lpstr>Krombacher Brauerei  Bernhard Schadeberg</vt:lpstr>
      <vt:lpstr>Krombacher Brauerei Bernhard Schadeberg</vt:lpstr>
      <vt:lpstr>DELTA-V</vt:lpstr>
      <vt:lpstr>DELTA-V GmbH</vt:lpstr>
      <vt:lpstr>Wacker Chemie</vt:lpstr>
      <vt:lpstr>Wacker Chemie</vt:lpstr>
      <vt:lpstr>Bizerba</vt:lpstr>
      <vt:lpstr>Bizerba</vt:lpstr>
      <vt:lpstr>Melitta</vt:lpstr>
      <vt:lpstr>Melitta</vt:lpstr>
      <vt:lpstr>IVOCLAR</vt:lpstr>
      <vt:lpstr>IVOCLAR</vt:lpstr>
      <vt:lpstr>GABOR</vt:lpstr>
      <vt:lpstr>GABOR</vt:lpstr>
      <vt:lpstr>V-ZUG</vt:lpstr>
      <vt:lpstr>V-ZUG</vt:lpstr>
      <vt:lpstr>Sonepar Suisse: The number 1 in Swiss electrical wholesaling</vt:lpstr>
      <vt:lpstr>Sonepar Suisse: The number 1 in Swiss electrical wholesaling</vt:lpstr>
      <vt:lpstr>Spaeter: Swiss construction-supplies wholesaler</vt:lpstr>
      <vt:lpstr>Spaeter: Swiss construction-supplies wholesaler</vt:lpstr>
      <vt:lpstr>HG COMMERCIALE, the Swiss service provider for all construction matters</vt:lpstr>
      <vt:lpstr>HG COMMERCIALE, the Swiss service provider for all construction matters</vt:lpstr>
      <vt:lpstr>Mobile CRM and PIM app provides for mobilization of the international sales force</vt:lpstr>
      <vt:lpstr>Mobile CRM and PIM app provides for mobilization of the international sales force</vt:lpstr>
      <vt:lpstr>Overall project management and coordination of the relaunched coop@home commerce platform</vt:lpstr>
      <vt:lpstr>Overall project management and coordination of the relaunched coop@home commerce platform</vt:lpstr>
      <vt:lpstr>Mobile store check for COSTA ensures optimized assortment presentation</vt:lpstr>
      <vt:lpstr>Mobile store check for COSTA ensures optimized assortment presentation</vt:lpstr>
      <vt:lpstr>Vileda – A leading brand supplier of cleaning systems</vt:lpstr>
      <vt:lpstr>Vileda – A leading brand supplier of  cleaning systems</vt:lpstr>
      <vt:lpstr>HERO AG</vt:lpstr>
      <vt:lpstr>HERO AG</vt:lpstr>
      <vt:lpstr>THERMOPLAN – Coffee bliss par excellence</vt:lpstr>
      <vt:lpstr>THERMOPLAN – Coffee bliss par excellence</vt:lpstr>
      <vt:lpstr>PowerPoint-Präsentation</vt:lpstr>
      <vt:lpstr>SIGNAL IDUNA Group</vt:lpstr>
      <vt:lpstr>SIGNAL IDUNA Gruppe</vt:lpstr>
      <vt:lpstr>Setup of, and migration to, a cutting-edge e-mail infrastructure for 9,000 employees</vt:lpstr>
      <vt:lpstr>Setup of, and migration to, a cutting-edge e-mail infrastructure for 9,000 employees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valantic References</dc:title>
  <dc:creator>Heike Hunsmann</dc:creator>
  <cp:lastModifiedBy>Heike Hunsmann</cp:lastModifiedBy>
  <cp:revision>69</cp:revision>
  <dcterms:created xsi:type="dcterms:W3CDTF">2023-09-14T07:49:34Z</dcterms:created>
  <dcterms:modified xsi:type="dcterms:W3CDTF">2024-05-06T07:22:49Z</dcterms:modified>
</cp:coreProperties>
</file>